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8" r:id="rId3"/>
    <p:sldId id="391" r:id="rId4"/>
    <p:sldId id="389" r:id="rId5"/>
    <p:sldId id="392" r:id="rId6"/>
    <p:sldId id="370" r:id="rId7"/>
    <p:sldId id="393" r:id="rId8"/>
    <p:sldId id="395" r:id="rId9"/>
    <p:sldId id="386" r:id="rId10"/>
    <p:sldId id="402" r:id="rId11"/>
    <p:sldId id="396" r:id="rId12"/>
    <p:sldId id="397" r:id="rId13"/>
    <p:sldId id="373" r:id="rId14"/>
    <p:sldId id="374" r:id="rId15"/>
    <p:sldId id="39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98" r:id="rId24"/>
    <p:sldId id="399" r:id="rId25"/>
    <p:sldId id="400" r:id="rId26"/>
    <p:sldId id="382" r:id="rId27"/>
    <p:sldId id="383" r:id="rId28"/>
    <p:sldId id="401" r:id="rId29"/>
    <p:sldId id="372" r:id="rId30"/>
    <p:sldId id="390" r:id="rId31"/>
    <p:sldId id="384" r:id="rId32"/>
    <p:sldId id="385" r:id="rId33"/>
    <p:sldId id="403" r:id="rId34"/>
    <p:sldId id="387" r:id="rId35"/>
  </p:sldIdLst>
  <p:sldSz cx="9144000" cy="6858000" type="screen4x3"/>
  <p:notesSz cx="6858000" cy="9083675"/>
  <p:embeddedFontLst>
    <p:embeddedFont>
      <p:font typeface="Arial Narrow" pitchFamily="34" charset="0"/>
      <p:regular r:id="rId38"/>
      <p:bold r:id="rId39"/>
      <p:italic r:id="rId40"/>
      <p:boldItalic r:id="rId41"/>
    </p:embeddedFont>
    <p:embeddedFont>
      <p:font typeface="Monotype Sorts"/>
      <p:regular r:id="rId4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nt Sprot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3300"/>
    <a:srgbClr val="CC00FF"/>
    <a:srgbClr val="9900CC"/>
    <a:srgbClr val="003399"/>
    <a:srgbClr val="336699"/>
    <a:srgbClr val="008080"/>
    <a:srgbClr val="CC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0" autoAdjust="0"/>
  </p:normalViewPr>
  <p:slideViewPr>
    <p:cSldViewPr>
      <p:cViewPr varScale="1">
        <p:scale>
          <a:sx n="77" d="100"/>
          <a:sy n="77" d="100"/>
        </p:scale>
        <p:origin x="-110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notesViewPr>
    <p:cSldViewPr>
      <p:cViewPr varScale="1">
        <p:scale>
          <a:sx n="78" d="100"/>
          <a:sy n="78" d="100"/>
        </p:scale>
        <p:origin x="-2146" y="-82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80402-032F-4922-8C08-30EBC891F3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18A4D-C476-4D46-8897-5B65E46CD6A6}">
      <dgm:prSet phldrT="[Text]"/>
      <dgm:spPr/>
      <dgm:t>
        <a:bodyPr/>
        <a:lstStyle/>
        <a:p>
          <a:r>
            <a:rPr lang="en-US" dirty="0" smtClean="0"/>
            <a:t>Chaos</a:t>
          </a:r>
          <a:endParaRPr lang="en-US" dirty="0"/>
        </a:p>
      </dgm:t>
    </dgm:pt>
    <dgm:pt modelId="{56F94027-8FBF-43F3-AE3C-AF1832DDEFB7}" type="parTrans" cxnId="{E0B41D35-AAE3-43C1-9A2C-CE8CD4AA4A8F}">
      <dgm:prSet/>
      <dgm:spPr/>
      <dgm:t>
        <a:bodyPr/>
        <a:lstStyle/>
        <a:p>
          <a:endParaRPr lang="en-US"/>
        </a:p>
      </dgm:t>
    </dgm:pt>
    <dgm:pt modelId="{0B5DD683-2178-49BC-BAC7-6E76F5EC025F}" type="sibTrans" cxnId="{E0B41D35-AAE3-43C1-9A2C-CE8CD4AA4A8F}">
      <dgm:prSet/>
      <dgm:spPr/>
      <dgm:t>
        <a:bodyPr/>
        <a:lstStyle/>
        <a:p>
          <a:endParaRPr lang="en-US"/>
        </a:p>
      </dgm:t>
    </dgm:pt>
    <dgm:pt modelId="{0B6A82D0-5972-4D48-8561-22A2A7AE8FF8}">
      <dgm:prSet phldrT="[Text]"/>
      <dgm:spPr/>
      <dgm:t>
        <a:bodyPr/>
        <a:lstStyle/>
        <a:p>
          <a:r>
            <a:rPr lang="en-US" dirty="0" smtClean="0"/>
            <a:t>Fractals</a:t>
          </a:r>
          <a:endParaRPr lang="en-US" dirty="0"/>
        </a:p>
      </dgm:t>
    </dgm:pt>
    <dgm:pt modelId="{F8489C57-21CC-4FAA-9035-0BA88939EF4A}" type="parTrans" cxnId="{55172203-5FD1-422C-A62B-1525310A8746}">
      <dgm:prSet/>
      <dgm:spPr/>
      <dgm:t>
        <a:bodyPr/>
        <a:lstStyle/>
        <a:p>
          <a:endParaRPr lang="en-US"/>
        </a:p>
      </dgm:t>
    </dgm:pt>
    <dgm:pt modelId="{0A9AA766-EBED-4575-AD84-FD12B61529C0}" type="sibTrans" cxnId="{55172203-5FD1-422C-A62B-1525310A8746}">
      <dgm:prSet/>
      <dgm:spPr/>
      <dgm:t>
        <a:bodyPr/>
        <a:lstStyle/>
        <a:p>
          <a:endParaRPr lang="en-US"/>
        </a:p>
      </dgm:t>
    </dgm:pt>
    <dgm:pt modelId="{D7299B24-61C0-4011-8A48-F7CF5AA81C8F}">
      <dgm:prSet phldrT="[Text]"/>
      <dgm:spPr/>
      <dgm:t>
        <a:bodyPr/>
        <a:lstStyle/>
        <a:p>
          <a:r>
            <a:rPr lang="en-US" dirty="0" smtClean="0"/>
            <a:t>Power Laws</a:t>
          </a:r>
          <a:endParaRPr lang="en-US" dirty="0"/>
        </a:p>
      </dgm:t>
    </dgm:pt>
    <dgm:pt modelId="{3E0456F7-F034-47A5-9A78-7C16DA24CC82}" type="parTrans" cxnId="{F0FAEC37-D506-45A2-9840-060C61EA8723}">
      <dgm:prSet/>
      <dgm:spPr/>
      <dgm:t>
        <a:bodyPr/>
        <a:lstStyle/>
        <a:p>
          <a:endParaRPr lang="en-US"/>
        </a:p>
      </dgm:t>
    </dgm:pt>
    <dgm:pt modelId="{463240C6-B112-43CC-9956-E54B361D5389}" type="sibTrans" cxnId="{F0FAEC37-D506-45A2-9840-060C61EA8723}">
      <dgm:prSet/>
      <dgm:spPr/>
      <dgm:t>
        <a:bodyPr/>
        <a:lstStyle/>
        <a:p>
          <a:endParaRPr lang="en-US"/>
        </a:p>
      </dgm:t>
    </dgm:pt>
    <dgm:pt modelId="{0A822387-F1C9-47B7-B99E-3ED6838C7761}" type="pres">
      <dgm:prSet presAssocID="{87480402-032F-4922-8C08-30EBC891F3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0D4952-8DFC-471D-9953-19F150E0BAAF}" type="pres">
      <dgm:prSet presAssocID="{11218A4D-C476-4D46-8897-5B65E46CD6A6}" presName="hierRoot1" presStyleCnt="0"/>
      <dgm:spPr/>
    </dgm:pt>
    <dgm:pt modelId="{389E9FB7-A028-47B3-8612-90F469573961}" type="pres">
      <dgm:prSet presAssocID="{11218A4D-C476-4D46-8897-5B65E46CD6A6}" presName="composite" presStyleCnt="0"/>
      <dgm:spPr/>
    </dgm:pt>
    <dgm:pt modelId="{BC2029B0-6C9B-42E9-BF5C-DE13E805F000}" type="pres">
      <dgm:prSet presAssocID="{11218A4D-C476-4D46-8897-5B65E46CD6A6}" presName="background" presStyleLbl="node0" presStyleIdx="0" presStyleCnt="1"/>
      <dgm:spPr/>
    </dgm:pt>
    <dgm:pt modelId="{B8923072-A97E-4E99-B9AC-960DB3009D32}" type="pres">
      <dgm:prSet presAssocID="{11218A4D-C476-4D46-8897-5B65E46CD6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A0D05-4B55-4B87-AD07-A2DE286B1DB9}" type="pres">
      <dgm:prSet presAssocID="{11218A4D-C476-4D46-8897-5B65E46CD6A6}" presName="hierChild2" presStyleCnt="0"/>
      <dgm:spPr/>
    </dgm:pt>
    <dgm:pt modelId="{5534A5D7-43EA-485A-B854-FA4A26DABB06}" type="pres">
      <dgm:prSet presAssocID="{F8489C57-21CC-4FAA-9035-0BA88939EF4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F06A8E1F-ECCF-4F29-BC76-93C8470342C5}" type="pres">
      <dgm:prSet presAssocID="{0B6A82D0-5972-4D48-8561-22A2A7AE8FF8}" presName="hierRoot2" presStyleCnt="0"/>
      <dgm:spPr/>
    </dgm:pt>
    <dgm:pt modelId="{E28926BB-98F5-44F7-9A6C-D3EA1335C6C2}" type="pres">
      <dgm:prSet presAssocID="{0B6A82D0-5972-4D48-8561-22A2A7AE8FF8}" presName="composite2" presStyleCnt="0"/>
      <dgm:spPr/>
    </dgm:pt>
    <dgm:pt modelId="{423EEB8A-3251-42D3-9BF2-5FA8C05A641D}" type="pres">
      <dgm:prSet presAssocID="{0B6A82D0-5972-4D48-8561-22A2A7AE8FF8}" presName="background2" presStyleLbl="node2" presStyleIdx="0" presStyleCnt="1"/>
      <dgm:spPr/>
    </dgm:pt>
    <dgm:pt modelId="{6B0171BF-833B-45EA-8704-191637977784}" type="pres">
      <dgm:prSet presAssocID="{0B6A82D0-5972-4D48-8561-22A2A7AE8FF8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30C09-3310-4A10-A046-DC82B0C98094}" type="pres">
      <dgm:prSet presAssocID="{0B6A82D0-5972-4D48-8561-22A2A7AE8FF8}" presName="hierChild3" presStyleCnt="0"/>
      <dgm:spPr/>
    </dgm:pt>
    <dgm:pt modelId="{80ACA13D-490F-4F80-BCE5-EF0C6C46952E}" type="pres">
      <dgm:prSet presAssocID="{3E0456F7-F034-47A5-9A78-7C16DA24CC82}" presName="Name17" presStyleLbl="parChTrans1D3" presStyleIdx="0" presStyleCnt="1"/>
      <dgm:spPr/>
      <dgm:t>
        <a:bodyPr/>
        <a:lstStyle/>
        <a:p>
          <a:endParaRPr lang="en-US"/>
        </a:p>
      </dgm:t>
    </dgm:pt>
    <dgm:pt modelId="{CFE65D0D-34AC-4723-BFF9-6A5DEB8B1031}" type="pres">
      <dgm:prSet presAssocID="{D7299B24-61C0-4011-8A48-F7CF5AA81C8F}" presName="hierRoot3" presStyleCnt="0"/>
      <dgm:spPr/>
    </dgm:pt>
    <dgm:pt modelId="{65295E54-C6D4-4DDB-A139-C6AB68A347F8}" type="pres">
      <dgm:prSet presAssocID="{D7299B24-61C0-4011-8A48-F7CF5AA81C8F}" presName="composite3" presStyleCnt="0"/>
      <dgm:spPr/>
    </dgm:pt>
    <dgm:pt modelId="{16DE3AD6-9371-42ED-9F98-5FE3441BFC59}" type="pres">
      <dgm:prSet presAssocID="{D7299B24-61C0-4011-8A48-F7CF5AA81C8F}" presName="background3" presStyleLbl="node3" presStyleIdx="0" presStyleCnt="1"/>
      <dgm:spPr/>
    </dgm:pt>
    <dgm:pt modelId="{19CD608A-E55A-4CF7-8F18-5C87C2541D0C}" type="pres">
      <dgm:prSet presAssocID="{D7299B24-61C0-4011-8A48-F7CF5AA81C8F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462D0-132A-4947-AF63-71D21B56780A}" type="pres">
      <dgm:prSet presAssocID="{D7299B24-61C0-4011-8A48-F7CF5AA81C8F}" presName="hierChild4" presStyleCnt="0"/>
      <dgm:spPr/>
    </dgm:pt>
  </dgm:ptLst>
  <dgm:cxnLst>
    <dgm:cxn modelId="{F46C5959-33B5-44E4-AE23-97F9ADCEABF8}" type="presOf" srcId="{0B6A82D0-5972-4D48-8561-22A2A7AE8FF8}" destId="{6B0171BF-833B-45EA-8704-191637977784}" srcOrd="0" destOrd="0" presId="urn:microsoft.com/office/officeart/2005/8/layout/hierarchy1"/>
    <dgm:cxn modelId="{0BA956CE-64F0-4942-B808-C6B306419E33}" type="presOf" srcId="{11218A4D-C476-4D46-8897-5B65E46CD6A6}" destId="{B8923072-A97E-4E99-B9AC-960DB3009D32}" srcOrd="0" destOrd="0" presId="urn:microsoft.com/office/officeart/2005/8/layout/hierarchy1"/>
    <dgm:cxn modelId="{D308DEF1-E9DB-48CD-9C42-DE6471376F4F}" type="presOf" srcId="{87480402-032F-4922-8C08-30EBC891F37B}" destId="{0A822387-F1C9-47B7-B99E-3ED6838C7761}" srcOrd="0" destOrd="0" presId="urn:microsoft.com/office/officeart/2005/8/layout/hierarchy1"/>
    <dgm:cxn modelId="{184803F3-F920-4BBC-9FD2-2580F0718267}" type="presOf" srcId="{D7299B24-61C0-4011-8A48-F7CF5AA81C8F}" destId="{19CD608A-E55A-4CF7-8F18-5C87C2541D0C}" srcOrd="0" destOrd="0" presId="urn:microsoft.com/office/officeart/2005/8/layout/hierarchy1"/>
    <dgm:cxn modelId="{55172203-5FD1-422C-A62B-1525310A8746}" srcId="{11218A4D-C476-4D46-8897-5B65E46CD6A6}" destId="{0B6A82D0-5972-4D48-8561-22A2A7AE8FF8}" srcOrd="0" destOrd="0" parTransId="{F8489C57-21CC-4FAA-9035-0BA88939EF4A}" sibTransId="{0A9AA766-EBED-4575-AD84-FD12B61529C0}"/>
    <dgm:cxn modelId="{E0B41D35-AAE3-43C1-9A2C-CE8CD4AA4A8F}" srcId="{87480402-032F-4922-8C08-30EBC891F37B}" destId="{11218A4D-C476-4D46-8897-5B65E46CD6A6}" srcOrd="0" destOrd="0" parTransId="{56F94027-8FBF-43F3-AE3C-AF1832DDEFB7}" sibTransId="{0B5DD683-2178-49BC-BAC7-6E76F5EC025F}"/>
    <dgm:cxn modelId="{01890B4E-82AB-466C-9BBF-6141205FBB8D}" type="presOf" srcId="{F8489C57-21CC-4FAA-9035-0BA88939EF4A}" destId="{5534A5D7-43EA-485A-B854-FA4A26DABB06}" srcOrd="0" destOrd="0" presId="urn:microsoft.com/office/officeart/2005/8/layout/hierarchy1"/>
    <dgm:cxn modelId="{F0FAEC37-D506-45A2-9840-060C61EA8723}" srcId="{0B6A82D0-5972-4D48-8561-22A2A7AE8FF8}" destId="{D7299B24-61C0-4011-8A48-F7CF5AA81C8F}" srcOrd="0" destOrd="0" parTransId="{3E0456F7-F034-47A5-9A78-7C16DA24CC82}" sibTransId="{463240C6-B112-43CC-9956-E54B361D5389}"/>
    <dgm:cxn modelId="{0687AC26-4204-4835-AB54-C2F7D615A612}" type="presOf" srcId="{3E0456F7-F034-47A5-9A78-7C16DA24CC82}" destId="{80ACA13D-490F-4F80-BCE5-EF0C6C46952E}" srcOrd="0" destOrd="0" presId="urn:microsoft.com/office/officeart/2005/8/layout/hierarchy1"/>
    <dgm:cxn modelId="{DC5D6A49-CF9F-4AB8-B952-3831710B1B04}" type="presParOf" srcId="{0A822387-F1C9-47B7-B99E-3ED6838C7761}" destId="{FB0D4952-8DFC-471D-9953-19F150E0BAAF}" srcOrd="0" destOrd="0" presId="urn:microsoft.com/office/officeart/2005/8/layout/hierarchy1"/>
    <dgm:cxn modelId="{1EE90F94-034D-4FD1-8FFC-ADBA25E9D89B}" type="presParOf" srcId="{FB0D4952-8DFC-471D-9953-19F150E0BAAF}" destId="{389E9FB7-A028-47B3-8612-90F469573961}" srcOrd="0" destOrd="0" presId="urn:microsoft.com/office/officeart/2005/8/layout/hierarchy1"/>
    <dgm:cxn modelId="{D25E79A0-F977-42A5-A5C3-0719010B681A}" type="presParOf" srcId="{389E9FB7-A028-47B3-8612-90F469573961}" destId="{BC2029B0-6C9B-42E9-BF5C-DE13E805F000}" srcOrd="0" destOrd="0" presId="urn:microsoft.com/office/officeart/2005/8/layout/hierarchy1"/>
    <dgm:cxn modelId="{FFCC0DF3-9BA8-4F5F-A50A-A4F9B11B1D0C}" type="presParOf" srcId="{389E9FB7-A028-47B3-8612-90F469573961}" destId="{B8923072-A97E-4E99-B9AC-960DB3009D32}" srcOrd="1" destOrd="0" presId="urn:microsoft.com/office/officeart/2005/8/layout/hierarchy1"/>
    <dgm:cxn modelId="{E5A753AE-E1C7-4A7B-B920-C0FB84673D05}" type="presParOf" srcId="{FB0D4952-8DFC-471D-9953-19F150E0BAAF}" destId="{7FFA0D05-4B55-4B87-AD07-A2DE286B1DB9}" srcOrd="1" destOrd="0" presId="urn:microsoft.com/office/officeart/2005/8/layout/hierarchy1"/>
    <dgm:cxn modelId="{755AA7B7-95A9-434F-86DE-7EB1E800BEAE}" type="presParOf" srcId="{7FFA0D05-4B55-4B87-AD07-A2DE286B1DB9}" destId="{5534A5D7-43EA-485A-B854-FA4A26DABB06}" srcOrd="0" destOrd="0" presId="urn:microsoft.com/office/officeart/2005/8/layout/hierarchy1"/>
    <dgm:cxn modelId="{71D78358-064E-49A0-9453-FFAAA0F558B3}" type="presParOf" srcId="{7FFA0D05-4B55-4B87-AD07-A2DE286B1DB9}" destId="{F06A8E1F-ECCF-4F29-BC76-93C8470342C5}" srcOrd="1" destOrd="0" presId="urn:microsoft.com/office/officeart/2005/8/layout/hierarchy1"/>
    <dgm:cxn modelId="{20BF4E20-1F09-425F-A138-AA378649A191}" type="presParOf" srcId="{F06A8E1F-ECCF-4F29-BC76-93C8470342C5}" destId="{E28926BB-98F5-44F7-9A6C-D3EA1335C6C2}" srcOrd="0" destOrd="0" presId="urn:microsoft.com/office/officeart/2005/8/layout/hierarchy1"/>
    <dgm:cxn modelId="{C3DB594A-55F7-485A-A53F-3F815D5815E7}" type="presParOf" srcId="{E28926BB-98F5-44F7-9A6C-D3EA1335C6C2}" destId="{423EEB8A-3251-42D3-9BF2-5FA8C05A641D}" srcOrd="0" destOrd="0" presId="urn:microsoft.com/office/officeart/2005/8/layout/hierarchy1"/>
    <dgm:cxn modelId="{366949BF-B0BD-41AC-8DD6-C607CAFAAF49}" type="presParOf" srcId="{E28926BB-98F5-44F7-9A6C-D3EA1335C6C2}" destId="{6B0171BF-833B-45EA-8704-191637977784}" srcOrd="1" destOrd="0" presId="urn:microsoft.com/office/officeart/2005/8/layout/hierarchy1"/>
    <dgm:cxn modelId="{6D86B228-3734-424D-B21A-B28D26BB56A2}" type="presParOf" srcId="{F06A8E1F-ECCF-4F29-BC76-93C8470342C5}" destId="{B9130C09-3310-4A10-A046-DC82B0C98094}" srcOrd="1" destOrd="0" presId="urn:microsoft.com/office/officeart/2005/8/layout/hierarchy1"/>
    <dgm:cxn modelId="{195DC853-55F3-42BB-8C18-10F9C0580214}" type="presParOf" srcId="{B9130C09-3310-4A10-A046-DC82B0C98094}" destId="{80ACA13D-490F-4F80-BCE5-EF0C6C46952E}" srcOrd="0" destOrd="0" presId="urn:microsoft.com/office/officeart/2005/8/layout/hierarchy1"/>
    <dgm:cxn modelId="{20C1FB12-1354-472D-A9AB-CCAA53E5B04C}" type="presParOf" srcId="{B9130C09-3310-4A10-A046-DC82B0C98094}" destId="{CFE65D0D-34AC-4723-BFF9-6A5DEB8B1031}" srcOrd="1" destOrd="0" presId="urn:microsoft.com/office/officeart/2005/8/layout/hierarchy1"/>
    <dgm:cxn modelId="{7A5E373C-22AA-4305-ABB4-01447EBED80D}" type="presParOf" srcId="{CFE65D0D-34AC-4723-BFF9-6A5DEB8B1031}" destId="{65295E54-C6D4-4DDB-A139-C6AB68A347F8}" srcOrd="0" destOrd="0" presId="urn:microsoft.com/office/officeart/2005/8/layout/hierarchy1"/>
    <dgm:cxn modelId="{3CF034BA-8EBB-4BBB-82AF-51B68225C91B}" type="presParOf" srcId="{65295E54-C6D4-4DDB-A139-C6AB68A347F8}" destId="{16DE3AD6-9371-42ED-9F98-5FE3441BFC59}" srcOrd="0" destOrd="0" presId="urn:microsoft.com/office/officeart/2005/8/layout/hierarchy1"/>
    <dgm:cxn modelId="{AC1D9754-B13B-452E-A13E-F5E5772F4737}" type="presParOf" srcId="{65295E54-C6D4-4DDB-A139-C6AB68A347F8}" destId="{19CD608A-E55A-4CF7-8F18-5C87C2541D0C}" srcOrd="1" destOrd="0" presId="urn:microsoft.com/office/officeart/2005/8/layout/hierarchy1"/>
    <dgm:cxn modelId="{6E728093-2370-4EDE-9163-EDCEC0ED1BB3}" type="presParOf" srcId="{CFE65D0D-34AC-4723-BFF9-6A5DEB8B1031}" destId="{7D2462D0-132A-4947-AF63-71D21B5678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58C03-C1BA-4C90-B000-92F978A68C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57218-8CCD-4385-AAA1-7BD0BDC20821}">
      <dgm:prSet phldrT="[Text]"/>
      <dgm:spPr/>
      <dgm:t>
        <a:bodyPr/>
        <a:lstStyle/>
        <a:p>
          <a:r>
            <a:rPr lang="en-US" dirty="0" smtClean="0"/>
            <a:t>Dynamical Systems</a:t>
          </a:r>
          <a:endParaRPr lang="en-US" dirty="0"/>
        </a:p>
      </dgm:t>
    </dgm:pt>
    <dgm:pt modelId="{6ED3CD6B-28E3-4667-BE49-BFF21C8E178A}" type="parTrans" cxnId="{0548E1C0-3D38-4028-94C4-D86CC3ECD666}">
      <dgm:prSet/>
      <dgm:spPr/>
      <dgm:t>
        <a:bodyPr/>
        <a:lstStyle/>
        <a:p>
          <a:endParaRPr lang="en-US"/>
        </a:p>
      </dgm:t>
    </dgm:pt>
    <dgm:pt modelId="{0F171E91-AA55-43F2-B9BE-30C45239081D}" type="sibTrans" cxnId="{0548E1C0-3D38-4028-94C4-D86CC3ECD666}">
      <dgm:prSet/>
      <dgm:spPr/>
      <dgm:t>
        <a:bodyPr/>
        <a:lstStyle/>
        <a:p>
          <a:endParaRPr lang="en-US"/>
        </a:p>
      </dgm:t>
    </dgm:pt>
    <dgm:pt modelId="{6F128AC2-0C18-4C30-A7BC-D653DA5FAF40}">
      <dgm:prSet phldrT="[Text]"/>
      <dgm:spPr/>
      <dgm:t>
        <a:bodyPr/>
        <a:lstStyle/>
        <a:p>
          <a:r>
            <a:rPr lang="en-US" dirty="0" smtClean="0"/>
            <a:t>Deterministic</a:t>
          </a:r>
          <a:endParaRPr lang="en-US" dirty="0"/>
        </a:p>
      </dgm:t>
    </dgm:pt>
    <dgm:pt modelId="{362B47BA-DCBA-4980-903D-2854DD4C3461}" type="parTrans" cxnId="{B94743BD-0414-4E0A-8134-8683EAEEF333}">
      <dgm:prSet/>
      <dgm:spPr/>
      <dgm:t>
        <a:bodyPr/>
        <a:lstStyle/>
        <a:p>
          <a:endParaRPr lang="en-US"/>
        </a:p>
      </dgm:t>
    </dgm:pt>
    <dgm:pt modelId="{F78FC947-52C2-4D88-93AB-ED0901210A0D}" type="sibTrans" cxnId="{B94743BD-0414-4E0A-8134-8683EAEEF333}">
      <dgm:prSet/>
      <dgm:spPr/>
      <dgm:t>
        <a:bodyPr/>
        <a:lstStyle/>
        <a:p>
          <a:endParaRPr lang="en-US"/>
        </a:p>
      </dgm:t>
    </dgm:pt>
    <dgm:pt modelId="{00CE0B69-13E8-455E-8C46-C624C536C92C}">
      <dgm:prSet phldrT="[Text]"/>
      <dgm:spPr/>
      <dgm:t>
        <a:bodyPr/>
        <a:lstStyle/>
        <a:p>
          <a:r>
            <a:rPr lang="en-US" dirty="0" smtClean="0"/>
            <a:t>Linear</a:t>
          </a:r>
          <a:endParaRPr lang="en-US" dirty="0"/>
        </a:p>
      </dgm:t>
    </dgm:pt>
    <dgm:pt modelId="{49001DA6-8FAC-4E0E-9569-1563B717289A}" type="parTrans" cxnId="{7E42A677-F09E-4FE7-A8E3-6F2E630E60A6}">
      <dgm:prSet/>
      <dgm:spPr/>
      <dgm:t>
        <a:bodyPr/>
        <a:lstStyle/>
        <a:p>
          <a:endParaRPr lang="en-US"/>
        </a:p>
      </dgm:t>
    </dgm:pt>
    <dgm:pt modelId="{E2EAF744-52FD-419E-A554-BD18B9B01452}" type="sibTrans" cxnId="{7E42A677-F09E-4FE7-A8E3-6F2E630E60A6}">
      <dgm:prSet/>
      <dgm:spPr/>
      <dgm:t>
        <a:bodyPr/>
        <a:lstStyle/>
        <a:p>
          <a:endParaRPr lang="en-US"/>
        </a:p>
      </dgm:t>
    </dgm:pt>
    <dgm:pt modelId="{7530477F-491C-4078-A2A4-2FD2ABB8B7F2}">
      <dgm:prSet phldrT="[Text]"/>
      <dgm:spPr/>
      <dgm:t>
        <a:bodyPr/>
        <a:lstStyle/>
        <a:p>
          <a:r>
            <a:rPr lang="en-US" dirty="0" smtClean="0"/>
            <a:t>Nonlinear</a:t>
          </a:r>
          <a:endParaRPr lang="en-US" dirty="0"/>
        </a:p>
      </dgm:t>
    </dgm:pt>
    <dgm:pt modelId="{96061C88-32FC-42A0-B9AE-82026DCE3102}" type="parTrans" cxnId="{FB9B1C7B-136F-4B2E-A33C-C6E044199D90}">
      <dgm:prSet/>
      <dgm:spPr/>
      <dgm:t>
        <a:bodyPr/>
        <a:lstStyle/>
        <a:p>
          <a:endParaRPr lang="en-US"/>
        </a:p>
      </dgm:t>
    </dgm:pt>
    <dgm:pt modelId="{64E45EE5-D224-4531-A738-1B8685F84801}" type="sibTrans" cxnId="{FB9B1C7B-136F-4B2E-A33C-C6E044199D90}">
      <dgm:prSet/>
      <dgm:spPr/>
      <dgm:t>
        <a:bodyPr/>
        <a:lstStyle/>
        <a:p>
          <a:endParaRPr lang="en-US"/>
        </a:p>
      </dgm:t>
    </dgm:pt>
    <dgm:pt modelId="{5E4604E6-018D-423B-A4E0-DE63534C7D5A}">
      <dgm:prSet phldrT="[Text]"/>
      <dgm:spPr/>
      <dgm:t>
        <a:bodyPr/>
        <a:lstStyle/>
        <a:p>
          <a:r>
            <a:rPr lang="en-US" dirty="0" smtClean="0"/>
            <a:t>Stochastic</a:t>
          </a:r>
        </a:p>
        <a:p>
          <a:r>
            <a:rPr lang="en-US" dirty="0" smtClean="0"/>
            <a:t>(Random)</a:t>
          </a:r>
          <a:endParaRPr lang="en-US" dirty="0"/>
        </a:p>
      </dgm:t>
    </dgm:pt>
    <dgm:pt modelId="{3B92EB9F-BA57-4505-90CB-0D89EE387986}" type="parTrans" cxnId="{9583718F-E5DD-4DB3-ACE8-8FAD9281142D}">
      <dgm:prSet/>
      <dgm:spPr/>
      <dgm:t>
        <a:bodyPr/>
        <a:lstStyle/>
        <a:p>
          <a:endParaRPr lang="en-US"/>
        </a:p>
      </dgm:t>
    </dgm:pt>
    <dgm:pt modelId="{324F61BC-F421-45A8-8D28-2A0279DAC170}" type="sibTrans" cxnId="{9583718F-E5DD-4DB3-ACE8-8FAD9281142D}">
      <dgm:prSet/>
      <dgm:spPr/>
      <dgm:t>
        <a:bodyPr/>
        <a:lstStyle/>
        <a:p>
          <a:endParaRPr lang="en-US"/>
        </a:p>
      </dgm:t>
    </dgm:pt>
    <dgm:pt modelId="{15977ECC-A304-489C-9BF3-FD990C6FDE6D}">
      <dgm:prSet phldrT="[Text]"/>
      <dgm:spPr/>
      <dgm:t>
        <a:bodyPr/>
        <a:lstStyle/>
        <a:p>
          <a:r>
            <a:rPr lang="en-US" dirty="0" smtClean="0"/>
            <a:t>Periodic</a:t>
          </a:r>
          <a:endParaRPr lang="en-US" dirty="0"/>
        </a:p>
      </dgm:t>
    </dgm:pt>
    <dgm:pt modelId="{B1E9C39E-89DE-4588-B487-C95525741B4C}" type="parTrans" cxnId="{FDD99BB9-4006-4DE2-ACF4-23867C7FB2FE}">
      <dgm:prSet/>
      <dgm:spPr/>
      <dgm:t>
        <a:bodyPr/>
        <a:lstStyle/>
        <a:p>
          <a:endParaRPr lang="en-US"/>
        </a:p>
      </dgm:t>
    </dgm:pt>
    <dgm:pt modelId="{D3FA6E23-503D-4211-8F44-B38765EC730B}" type="sibTrans" cxnId="{FDD99BB9-4006-4DE2-ACF4-23867C7FB2FE}">
      <dgm:prSet/>
      <dgm:spPr/>
      <dgm:t>
        <a:bodyPr/>
        <a:lstStyle/>
        <a:p>
          <a:endParaRPr lang="en-US"/>
        </a:p>
      </dgm:t>
    </dgm:pt>
    <dgm:pt modelId="{DC63AF59-8538-49B3-A2C2-8829773626E9}">
      <dgm:prSet phldrT="[Text]"/>
      <dgm:spPr/>
      <dgm:t>
        <a:bodyPr/>
        <a:lstStyle/>
        <a:p>
          <a:r>
            <a:rPr lang="en-US" dirty="0" err="1" smtClean="0"/>
            <a:t>Quasiperiodic</a:t>
          </a:r>
          <a:endParaRPr lang="en-US" dirty="0"/>
        </a:p>
      </dgm:t>
    </dgm:pt>
    <dgm:pt modelId="{28E46CF0-CCD6-47DA-8071-EEEB1BE0B141}" type="parTrans" cxnId="{05D5A827-9A61-436F-9632-BC408ABD7B63}">
      <dgm:prSet/>
      <dgm:spPr/>
      <dgm:t>
        <a:bodyPr/>
        <a:lstStyle/>
        <a:p>
          <a:endParaRPr lang="en-US"/>
        </a:p>
      </dgm:t>
    </dgm:pt>
    <dgm:pt modelId="{88D52B2D-2534-4800-82EB-845F95902E57}" type="sibTrans" cxnId="{05D5A827-9A61-436F-9632-BC408ABD7B63}">
      <dgm:prSet/>
      <dgm:spPr/>
      <dgm:t>
        <a:bodyPr/>
        <a:lstStyle/>
        <a:p>
          <a:endParaRPr lang="en-US"/>
        </a:p>
      </dgm:t>
    </dgm:pt>
    <dgm:pt modelId="{DE1F14BD-F778-4119-A937-1758B76A5984}">
      <dgm:prSet phldrT="[Text]"/>
      <dgm:spPr/>
      <dgm:t>
        <a:bodyPr/>
        <a:lstStyle/>
        <a:p>
          <a:r>
            <a:rPr lang="en-US" dirty="0" smtClean="0"/>
            <a:t>Chaotic</a:t>
          </a:r>
          <a:endParaRPr lang="en-US" dirty="0"/>
        </a:p>
      </dgm:t>
    </dgm:pt>
    <dgm:pt modelId="{FE1138AF-EC88-424C-A4D2-328B53A151A1}" type="parTrans" cxnId="{3F810ACE-B730-4FBC-A2BE-4B5C435F7F79}">
      <dgm:prSet/>
      <dgm:spPr/>
      <dgm:t>
        <a:bodyPr/>
        <a:lstStyle/>
        <a:p>
          <a:endParaRPr lang="en-US"/>
        </a:p>
      </dgm:t>
    </dgm:pt>
    <dgm:pt modelId="{04E3B399-AF24-40E3-BA6F-80FFC5152C6B}" type="sibTrans" cxnId="{3F810ACE-B730-4FBC-A2BE-4B5C435F7F79}">
      <dgm:prSet/>
      <dgm:spPr/>
      <dgm:t>
        <a:bodyPr/>
        <a:lstStyle/>
        <a:p>
          <a:endParaRPr lang="en-US"/>
        </a:p>
      </dgm:t>
    </dgm:pt>
    <dgm:pt modelId="{AB5FFDDD-10F2-44D5-8ABF-42073C1CE798}">
      <dgm:prSet phldrT="[Text]"/>
      <dgm:spPr/>
      <dgm:t>
        <a:bodyPr/>
        <a:lstStyle/>
        <a:p>
          <a:r>
            <a:rPr lang="en-US" dirty="0" smtClean="0"/>
            <a:t>Transient</a:t>
          </a:r>
          <a:endParaRPr lang="en-US" dirty="0"/>
        </a:p>
      </dgm:t>
    </dgm:pt>
    <dgm:pt modelId="{9C4878BF-3CD8-4DC2-98D3-749CD66AA25F}" type="parTrans" cxnId="{D172C937-940C-41C5-BDD7-ECA160F3F093}">
      <dgm:prSet/>
      <dgm:spPr/>
      <dgm:t>
        <a:bodyPr/>
        <a:lstStyle/>
        <a:p>
          <a:endParaRPr lang="en-US"/>
        </a:p>
      </dgm:t>
    </dgm:pt>
    <dgm:pt modelId="{B0C1E9F5-2219-4AF3-80C4-114F61FC195A}" type="sibTrans" cxnId="{D172C937-940C-41C5-BDD7-ECA160F3F093}">
      <dgm:prSet/>
      <dgm:spPr/>
      <dgm:t>
        <a:bodyPr/>
        <a:lstStyle/>
        <a:p>
          <a:endParaRPr lang="en-US"/>
        </a:p>
      </dgm:t>
    </dgm:pt>
    <dgm:pt modelId="{6D4A695D-131F-4EE4-9267-AB89597A622A}" type="pres">
      <dgm:prSet presAssocID="{4AB58C03-C1BA-4C90-B000-92F978A68C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8AE7AB-0EEC-4768-9507-9A7BC13CEDD9}" type="pres">
      <dgm:prSet presAssocID="{6DC57218-8CCD-4385-AAA1-7BD0BDC20821}" presName="hierRoot1" presStyleCnt="0"/>
      <dgm:spPr/>
    </dgm:pt>
    <dgm:pt modelId="{D7716EA6-EFC3-4A63-82C9-FCD4F4E1B6CE}" type="pres">
      <dgm:prSet presAssocID="{6DC57218-8CCD-4385-AAA1-7BD0BDC20821}" presName="composite" presStyleCnt="0"/>
      <dgm:spPr/>
    </dgm:pt>
    <dgm:pt modelId="{FC9D9159-6EEE-4020-BE35-386185F08601}" type="pres">
      <dgm:prSet presAssocID="{6DC57218-8CCD-4385-AAA1-7BD0BDC20821}" presName="background" presStyleLbl="node0" presStyleIdx="0" presStyleCnt="1"/>
      <dgm:spPr/>
    </dgm:pt>
    <dgm:pt modelId="{16171FD7-1C58-4BDE-96AF-A3386098A68B}" type="pres">
      <dgm:prSet presAssocID="{6DC57218-8CCD-4385-AAA1-7BD0BDC2082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0FE60-955B-46C9-8CE7-E79687B9FA93}" type="pres">
      <dgm:prSet presAssocID="{6DC57218-8CCD-4385-AAA1-7BD0BDC20821}" presName="hierChild2" presStyleCnt="0"/>
      <dgm:spPr/>
    </dgm:pt>
    <dgm:pt modelId="{D3EA15B9-533C-4EA9-A147-DBFCB3A3318E}" type="pres">
      <dgm:prSet presAssocID="{362B47BA-DCBA-4980-903D-2854DD4C346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CF4E262-45C3-46DF-B470-93936C8DDE5D}" type="pres">
      <dgm:prSet presAssocID="{6F128AC2-0C18-4C30-A7BC-D653DA5FAF40}" presName="hierRoot2" presStyleCnt="0"/>
      <dgm:spPr/>
    </dgm:pt>
    <dgm:pt modelId="{43904897-AF5A-4A87-9FC2-A66195D553D7}" type="pres">
      <dgm:prSet presAssocID="{6F128AC2-0C18-4C30-A7BC-D653DA5FAF40}" presName="composite2" presStyleCnt="0"/>
      <dgm:spPr/>
    </dgm:pt>
    <dgm:pt modelId="{5FFC692B-AAF9-43D3-B337-6537B1F95C3C}" type="pres">
      <dgm:prSet presAssocID="{6F128AC2-0C18-4C30-A7BC-D653DA5FAF40}" presName="background2" presStyleLbl="node2" presStyleIdx="0" presStyleCnt="2"/>
      <dgm:spPr/>
    </dgm:pt>
    <dgm:pt modelId="{524E4C34-A5B0-42EC-A010-3EB4887D8D72}" type="pres">
      <dgm:prSet presAssocID="{6F128AC2-0C18-4C30-A7BC-D653DA5FAF4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97E65-6825-40E4-AAC1-E0E1B20DA33C}" type="pres">
      <dgm:prSet presAssocID="{6F128AC2-0C18-4C30-A7BC-D653DA5FAF40}" presName="hierChild3" presStyleCnt="0"/>
      <dgm:spPr/>
    </dgm:pt>
    <dgm:pt modelId="{58FC55FB-F7EF-45F3-B5AA-0E17D0D063BE}" type="pres">
      <dgm:prSet presAssocID="{49001DA6-8FAC-4E0E-9569-1563B717289A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78578DA-D94E-44F8-BCB8-E486FE24D852}" type="pres">
      <dgm:prSet presAssocID="{00CE0B69-13E8-455E-8C46-C624C536C92C}" presName="hierRoot3" presStyleCnt="0"/>
      <dgm:spPr/>
    </dgm:pt>
    <dgm:pt modelId="{2D4F0212-4EBA-4C83-A291-01BBE6210E06}" type="pres">
      <dgm:prSet presAssocID="{00CE0B69-13E8-455E-8C46-C624C536C92C}" presName="composite3" presStyleCnt="0"/>
      <dgm:spPr/>
    </dgm:pt>
    <dgm:pt modelId="{2ED937F8-3517-474D-99A6-15A307B54159}" type="pres">
      <dgm:prSet presAssocID="{00CE0B69-13E8-455E-8C46-C624C536C92C}" presName="background3" presStyleLbl="node3" presStyleIdx="0" presStyleCnt="2"/>
      <dgm:spPr/>
    </dgm:pt>
    <dgm:pt modelId="{B3AD807A-9C00-4B13-AC61-7C0B34FF4D51}" type="pres">
      <dgm:prSet presAssocID="{00CE0B69-13E8-455E-8C46-C624C536C92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684E0-2C07-48B6-AE1C-AADB28F6829B}" type="pres">
      <dgm:prSet presAssocID="{00CE0B69-13E8-455E-8C46-C624C536C92C}" presName="hierChild4" presStyleCnt="0"/>
      <dgm:spPr/>
    </dgm:pt>
    <dgm:pt modelId="{A3C87660-3B09-48F2-88BE-444AEF06EC19}" type="pres">
      <dgm:prSet presAssocID="{96061C88-32FC-42A0-B9AE-82026DCE310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0E70B2D-58B2-45CD-A943-B1752FA52445}" type="pres">
      <dgm:prSet presAssocID="{7530477F-491C-4078-A2A4-2FD2ABB8B7F2}" presName="hierRoot3" presStyleCnt="0"/>
      <dgm:spPr/>
    </dgm:pt>
    <dgm:pt modelId="{8C79ED4D-E59C-4801-9BD5-9A72301337C9}" type="pres">
      <dgm:prSet presAssocID="{7530477F-491C-4078-A2A4-2FD2ABB8B7F2}" presName="composite3" presStyleCnt="0"/>
      <dgm:spPr/>
    </dgm:pt>
    <dgm:pt modelId="{DABAACA4-D982-436D-A109-675A63E481B3}" type="pres">
      <dgm:prSet presAssocID="{7530477F-491C-4078-A2A4-2FD2ABB8B7F2}" presName="background3" presStyleLbl="node3" presStyleIdx="1" presStyleCnt="2"/>
      <dgm:spPr/>
    </dgm:pt>
    <dgm:pt modelId="{F0BECAED-E78A-435A-84DA-F93BA9A21CC1}" type="pres">
      <dgm:prSet presAssocID="{7530477F-491C-4078-A2A4-2FD2ABB8B7F2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2D0C37-3298-4D36-BD78-2A3C30C17195}" type="pres">
      <dgm:prSet presAssocID="{7530477F-491C-4078-A2A4-2FD2ABB8B7F2}" presName="hierChild4" presStyleCnt="0"/>
      <dgm:spPr/>
    </dgm:pt>
    <dgm:pt modelId="{B906E563-7A17-467A-AF40-798F438B29DF}" type="pres">
      <dgm:prSet presAssocID="{9C4878BF-3CD8-4DC2-98D3-749CD66AA25F}" presName="Name23" presStyleLbl="parChTrans1D4" presStyleIdx="0" presStyleCnt="4"/>
      <dgm:spPr/>
      <dgm:t>
        <a:bodyPr/>
        <a:lstStyle/>
        <a:p>
          <a:endParaRPr lang="en-US"/>
        </a:p>
      </dgm:t>
    </dgm:pt>
    <dgm:pt modelId="{6FE9F324-D962-4675-BFBB-2DDFE8856F7D}" type="pres">
      <dgm:prSet presAssocID="{AB5FFDDD-10F2-44D5-8ABF-42073C1CE798}" presName="hierRoot4" presStyleCnt="0"/>
      <dgm:spPr/>
    </dgm:pt>
    <dgm:pt modelId="{EECFFAEA-4701-4E45-8F35-EBCAF7F096FC}" type="pres">
      <dgm:prSet presAssocID="{AB5FFDDD-10F2-44D5-8ABF-42073C1CE798}" presName="composite4" presStyleCnt="0"/>
      <dgm:spPr/>
    </dgm:pt>
    <dgm:pt modelId="{EB28D12D-875F-42E6-9620-8360A1A9E39E}" type="pres">
      <dgm:prSet presAssocID="{AB5FFDDD-10F2-44D5-8ABF-42073C1CE798}" presName="background4" presStyleLbl="node4" presStyleIdx="0" presStyleCnt="4"/>
      <dgm:spPr/>
    </dgm:pt>
    <dgm:pt modelId="{F847DE94-011C-4071-81C8-AFA1EA5CCEFC}" type="pres">
      <dgm:prSet presAssocID="{AB5FFDDD-10F2-44D5-8ABF-42073C1CE798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4AD06-A4CA-402B-AED0-CB7661FBAE3B}" type="pres">
      <dgm:prSet presAssocID="{AB5FFDDD-10F2-44D5-8ABF-42073C1CE798}" presName="hierChild5" presStyleCnt="0"/>
      <dgm:spPr/>
    </dgm:pt>
    <dgm:pt modelId="{F8E12472-1F9A-4862-82C2-A98AB46B131D}" type="pres">
      <dgm:prSet presAssocID="{B1E9C39E-89DE-4588-B487-C95525741B4C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78B715D-ED43-4828-8038-AF1692B64AC5}" type="pres">
      <dgm:prSet presAssocID="{15977ECC-A304-489C-9BF3-FD990C6FDE6D}" presName="hierRoot4" presStyleCnt="0"/>
      <dgm:spPr/>
    </dgm:pt>
    <dgm:pt modelId="{B5146658-9CCE-43FC-88B9-86D06426D5B6}" type="pres">
      <dgm:prSet presAssocID="{15977ECC-A304-489C-9BF3-FD990C6FDE6D}" presName="composite4" presStyleCnt="0"/>
      <dgm:spPr/>
    </dgm:pt>
    <dgm:pt modelId="{93BBB472-D961-454B-BB1C-D7F0E4C6CBA1}" type="pres">
      <dgm:prSet presAssocID="{15977ECC-A304-489C-9BF3-FD990C6FDE6D}" presName="background4" presStyleLbl="node4" presStyleIdx="1" presStyleCnt="4"/>
      <dgm:spPr/>
    </dgm:pt>
    <dgm:pt modelId="{D269B800-BCBA-4F10-9D9F-75C559AFB521}" type="pres">
      <dgm:prSet presAssocID="{15977ECC-A304-489C-9BF3-FD990C6FDE6D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8A022-A4BD-41A1-AC8D-51E0CCC23246}" type="pres">
      <dgm:prSet presAssocID="{15977ECC-A304-489C-9BF3-FD990C6FDE6D}" presName="hierChild5" presStyleCnt="0"/>
      <dgm:spPr/>
    </dgm:pt>
    <dgm:pt modelId="{7D6DFD41-B5F4-446D-9DB3-550DD5C2AA12}" type="pres">
      <dgm:prSet presAssocID="{28E46CF0-CCD6-47DA-8071-EEEB1BE0B141}" presName="Name23" presStyleLbl="parChTrans1D4" presStyleIdx="2" presStyleCnt="4"/>
      <dgm:spPr/>
      <dgm:t>
        <a:bodyPr/>
        <a:lstStyle/>
        <a:p>
          <a:endParaRPr lang="en-US"/>
        </a:p>
      </dgm:t>
    </dgm:pt>
    <dgm:pt modelId="{425D9190-11A4-4574-8F19-3923BF0415EB}" type="pres">
      <dgm:prSet presAssocID="{DC63AF59-8538-49B3-A2C2-8829773626E9}" presName="hierRoot4" presStyleCnt="0"/>
      <dgm:spPr/>
    </dgm:pt>
    <dgm:pt modelId="{5905C4CD-EB8C-44B7-8AA4-28C2E905DE69}" type="pres">
      <dgm:prSet presAssocID="{DC63AF59-8538-49B3-A2C2-8829773626E9}" presName="composite4" presStyleCnt="0"/>
      <dgm:spPr/>
    </dgm:pt>
    <dgm:pt modelId="{EB009FA3-020C-46BB-856F-E96A69D70C1E}" type="pres">
      <dgm:prSet presAssocID="{DC63AF59-8538-49B3-A2C2-8829773626E9}" presName="background4" presStyleLbl="node4" presStyleIdx="2" presStyleCnt="4"/>
      <dgm:spPr/>
    </dgm:pt>
    <dgm:pt modelId="{4B305051-5428-4602-BBA3-00A2931660F0}" type="pres">
      <dgm:prSet presAssocID="{DC63AF59-8538-49B3-A2C2-8829773626E9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646288-9F9E-4D0A-B834-F211B8172F2B}" type="pres">
      <dgm:prSet presAssocID="{DC63AF59-8538-49B3-A2C2-8829773626E9}" presName="hierChild5" presStyleCnt="0"/>
      <dgm:spPr/>
    </dgm:pt>
    <dgm:pt modelId="{06EB217F-36D2-4B5B-985C-AE736DE0B1A8}" type="pres">
      <dgm:prSet presAssocID="{FE1138AF-EC88-424C-A4D2-328B53A151A1}" presName="Name23" presStyleLbl="parChTrans1D4" presStyleIdx="3" presStyleCnt="4"/>
      <dgm:spPr/>
      <dgm:t>
        <a:bodyPr/>
        <a:lstStyle/>
        <a:p>
          <a:endParaRPr lang="en-US"/>
        </a:p>
      </dgm:t>
    </dgm:pt>
    <dgm:pt modelId="{D17B0240-F1D2-4635-AE6F-1DF65EDD4B6D}" type="pres">
      <dgm:prSet presAssocID="{DE1F14BD-F778-4119-A937-1758B76A5984}" presName="hierRoot4" presStyleCnt="0"/>
      <dgm:spPr/>
    </dgm:pt>
    <dgm:pt modelId="{1E171325-F32F-4079-A039-EE187D8F2548}" type="pres">
      <dgm:prSet presAssocID="{DE1F14BD-F778-4119-A937-1758B76A5984}" presName="composite4" presStyleCnt="0"/>
      <dgm:spPr/>
    </dgm:pt>
    <dgm:pt modelId="{B54AFCB5-1A4E-4EBD-A321-FFE1EC68F884}" type="pres">
      <dgm:prSet presAssocID="{DE1F14BD-F778-4119-A937-1758B76A5984}" presName="background4" presStyleLbl="node4" presStyleIdx="3" presStyleCnt="4"/>
      <dgm:spPr/>
    </dgm:pt>
    <dgm:pt modelId="{F6ACAE73-E7A7-413C-A690-14D4D5281534}" type="pres">
      <dgm:prSet presAssocID="{DE1F14BD-F778-4119-A937-1758B76A5984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F8558-39C4-4E66-8FF1-D1A7A01B35A6}" type="pres">
      <dgm:prSet presAssocID="{DE1F14BD-F778-4119-A937-1758B76A5984}" presName="hierChild5" presStyleCnt="0"/>
      <dgm:spPr/>
    </dgm:pt>
    <dgm:pt modelId="{D24DA296-F60F-4B29-A705-4E2BE68499B7}" type="pres">
      <dgm:prSet presAssocID="{3B92EB9F-BA57-4505-90CB-0D89EE38798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33EDE7B-E93D-40D8-9E55-6605A429ADF7}" type="pres">
      <dgm:prSet presAssocID="{5E4604E6-018D-423B-A4E0-DE63534C7D5A}" presName="hierRoot2" presStyleCnt="0"/>
      <dgm:spPr/>
    </dgm:pt>
    <dgm:pt modelId="{BD3A9981-FD60-45AA-BF2D-6FB39E69C7C1}" type="pres">
      <dgm:prSet presAssocID="{5E4604E6-018D-423B-A4E0-DE63534C7D5A}" presName="composite2" presStyleCnt="0"/>
      <dgm:spPr/>
    </dgm:pt>
    <dgm:pt modelId="{03EAD526-9DB4-4F37-8C10-E51E3463989F}" type="pres">
      <dgm:prSet presAssocID="{5E4604E6-018D-423B-A4E0-DE63534C7D5A}" presName="background2" presStyleLbl="node2" presStyleIdx="1" presStyleCnt="2"/>
      <dgm:spPr/>
    </dgm:pt>
    <dgm:pt modelId="{5B9797BA-EC52-4D37-B4F7-A5EE0AE562EB}" type="pres">
      <dgm:prSet presAssocID="{5E4604E6-018D-423B-A4E0-DE63534C7D5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691E8A-31DC-4B6F-BC70-48E91E15170F}" type="pres">
      <dgm:prSet presAssocID="{5E4604E6-018D-423B-A4E0-DE63534C7D5A}" presName="hierChild3" presStyleCnt="0"/>
      <dgm:spPr/>
    </dgm:pt>
  </dgm:ptLst>
  <dgm:cxnLst>
    <dgm:cxn modelId="{C0F5398C-BCB0-4F35-9558-12DEB1F243B3}" type="presOf" srcId="{00CE0B69-13E8-455E-8C46-C624C536C92C}" destId="{B3AD807A-9C00-4B13-AC61-7C0B34FF4D51}" srcOrd="0" destOrd="0" presId="urn:microsoft.com/office/officeart/2005/8/layout/hierarchy1"/>
    <dgm:cxn modelId="{AAF98342-5E51-4B20-804F-7259D0FD468F}" type="presOf" srcId="{FE1138AF-EC88-424C-A4D2-328B53A151A1}" destId="{06EB217F-36D2-4B5B-985C-AE736DE0B1A8}" srcOrd="0" destOrd="0" presId="urn:microsoft.com/office/officeart/2005/8/layout/hierarchy1"/>
    <dgm:cxn modelId="{EBA9102E-64A8-48AA-A55D-9E77410BACD3}" type="presOf" srcId="{B1E9C39E-89DE-4588-B487-C95525741B4C}" destId="{F8E12472-1F9A-4862-82C2-A98AB46B131D}" srcOrd="0" destOrd="0" presId="urn:microsoft.com/office/officeart/2005/8/layout/hierarchy1"/>
    <dgm:cxn modelId="{FB9B1C7B-136F-4B2E-A33C-C6E044199D90}" srcId="{6F128AC2-0C18-4C30-A7BC-D653DA5FAF40}" destId="{7530477F-491C-4078-A2A4-2FD2ABB8B7F2}" srcOrd="1" destOrd="0" parTransId="{96061C88-32FC-42A0-B9AE-82026DCE3102}" sibTransId="{64E45EE5-D224-4531-A738-1B8685F84801}"/>
    <dgm:cxn modelId="{114486FA-0CC4-4A8B-9F0F-DA0968F9B65E}" type="presOf" srcId="{15977ECC-A304-489C-9BF3-FD990C6FDE6D}" destId="{D269B800-BCBA-4F10-9D9F-75C559AFB521}" srcOrd="0" destOrd="0" presId="urn:microsoft.com/office/officeart/2005/8/layout/hierarchy1"/>
    <dgm:cxn modelId="{B94743BD-0414-4E0A-8134-8683EAEEF333}" srcId="{6DC57218-8CCD-4385-AAA1-7BD0BDC20821}" destId="{6F128AC2-0C18-4C30-A7BC-D653DA5FAF40}" srcOrd="0" destOrd="0" parTransId="{362B47BA-DCBA-4980-903D-2854DD4C3461}" sibTransId="{F78FC947-52C2-4D88-93AB-ED0901210A0D}"/>
    <dgm:cxn modelId="{9583718F-E5DD-4DB3-ACE8-8FAD9281142D}" srcId="{6DC57218-8CCD-4385-AAA1-7BD0BDC20821}" destId="{5E4604E6-018D-423B-A4E0-DE63534C7D5A}" srcOrd="1" destOrd="0" parTransId="{3B92EB9F-BA57-4505-90CB-0D89EE387986}" sibTransId="{324F61BC-F421-45A8-8D28-2A0279DAC170}"/>
    <dgm:cxn modelId="{860F0652-944F-4DB0-9D95-194BD2A1AAE2}" type="presOf" srcId="{DC63AF59-8538-49B3-A2C2-8829773626E9}" destId="{4B305051-5428-4602-BBA3-00A2931660F0}" srcOrd="0" destOrd="0" presId="urn:microsoft.com/office/officeart/2005/8/layout/hierarchy1"/>
    <dgm:cxn modelId="{3F810ACE-B730-4FBC-A2BE-4B5C435F7F79}" srcId="{7530477F-491C-4078-A2A4-2FD2ABB8B7F2}" destId="{DE1F14BD-F778-4119-A937-1758B76A5984}" srcOrd="3" destOrd="0" parTransId="{FE1138AF-EC88-424C-A4D2-328B53A151A1}" sibTransId="{04E3B399-AF24-40E3-BA6F-80FFC5152C6B}"/>
    <dgm:cxn modelId="{05D5A827-9A61-436F-9632-BC408ABD7B63}" srcId="{7530477F-491C-4078-A2A4-2FD2ABB8B7F2}" destId="{DC63AF59-8538-49B3-A2C2-8829773626E9}" srcOrd="2" destOrd="0" parTransId="{28E46CF0-CCD6-47DA-8071-EEEB1BE0B141}" sibTransId="{88D52B2D-2534-4800-82EB-845F95902E57}"/>
    <dgm:cxn modelId="{81A915E7-70C1-4132-8DA0-E171BDE9B723}" type="presOf" srcId="{96061C88-32FC-42A0-B9AE-82026DCE3102}" destId="{A3C87660-3B09-48F2-88BE-444AEF06EC19}" srcOrd="0" destOrd="0" presId="urn:microsoft.com/office/officeart/2005/8/layout/hierarchy1"/>
    <dgm:cxn modelId="{261A38E1-4E78-4FBE-A050-2F13F7AD0943}" type="presOf" srcId="{7530477F-491C-4078-A2A4-2FD2ABB8B7F2}" destId="{F0BECAED-E78A-435A-84DA-F93BA9A21CC1}" srcOrd="0" destOrd="0" presId="urn:microsoft.com/office/officeart/2005/8/layout/hierarchy1"/>
    <dgm:cxn modelId="{FDD99BB9-4006-4DE2-ACF4-23867C7FB2FE}" srcId="{7530477F-491C-4078-A2A4-2FD2ABB8B7F2}" destId="{15977ECC-A304-489C-9BF3-FD990C6FDE6D}" srcOrd="1" destOrd="0" parTransId="{B1E9C39E-89DE-4588-B487-C95525741B4C}" sibTransId="{D3FA6E23-503D-4211-8F44-B38765EC730B}"/>
    <dgm:cxn modelId="{3C011A16-BCFD-4357-BE8C-F0689F3E4099}" type="presOf" srcId="{5E4604E6-018D-423B-A4E0-DE63534C7D5A}" destId="{5B9797BA-EC52-4D37-B4F7-A5EE0AE562EB}" srcOrd="0" destOrd="0" presId="urn:microsoft.com/office/officeart/2005/8/layout/hierarchy1"/>
    <dgm:cxn modelId="{F6F9A1C8-414B-4ED2-BD22-5F3BC8B61B46}" type="presOf" srcId="{AB5FFDDD-10F2-44D5-8ABF-42073C1CE798}" destId="{F847DE94-011C-4071-81C8-AFA1EA5CCEFC}" srcOrd="0" destOrd="0" presId="urn:microsoft.com/office/officeart/2005/8/layout/hierarchy1"/>
    <dgm:cxn modelId="{D6AAD4CE-35F0-49FA-955F-D31EFE0FCD39}" type="presOf" srcId="{28E46CF0-CCD6-47DA-8071-EEEB1BE0B141}" destId="{7D6DFD41-B5F4-446D-9DB3-550DD5C2AA12}" srcOrd="0" destOrd="0" presId="urn:microsoft.com/office/officeart/2005/8/layout/hierarchy1"/>
    <dgm:cxn modelId="{3739DA27-6964-4F6E-B90F-2B76336B0242}" type="presOf" srcId="{DE1F14BD-F778-4119-A937-1758B76A5984}" destId="{F6ACAE73-E7A7-413C-A690-14D4D5281534}" srcOrd="0" destOrd="0" presId="urn:microsoft.com/office/officeart/2005/8/layout/hierarchy1"/>
    <dgm:cxn modelId="{3C961404-91EB-4D2D-BA6F-184734D892BC}" type="presOf" srcId="{4AB58C03-C1BA-4C90-B000-92F978A68C84}" destId="{6D4A695D-131F-4EE4-9267-AB89597A622A}" srcOrd="0" destOrd="0" presId="urn:microsoft.com/office/officeart/2005/8/layout/hierarchy1"/>
    <dgm:cxn modelId="{0548E1C0-3D38-4028-94C4-D86CC3ECD666}" srcId="{4AB58C03-C1BA-4C90-B000-92F978A68C84}" destId="{6DC57218-8CCD-4385-AAA1-7BD0BDC20821}" srcOrd="0" destOrd="0" parTransId="{6ED3CD6B-28E3-4667-BE49-BFF21C8E178A}" sibTransId="{0F171E91-AA55-43F2-B9BE-30C45239081D}"/>
    <dgm:cxn modelId="{7E42A677-F09E-4FE7-A8E3-6F2E630E60A6}" srcId="{6F128AC2-0C18-4C30-A7BC-D653DA5FAF40}" destId="{00CE0B69-13E8-455E-8C46-C624C536C92C}" srcOrd="0" destOrd="0" parTransId="{49001DA6-8FAC-4E0E-9569-1563B717289A}" sibTransId="{E2EAF744-52FD-419E-A554-BD18B9B01452}"/>
    <dgm:cxn modelId="{B3413BFE-6106-4256-97F9-0C9C8D966536}" type="presOf" srcId="{6DC57218-8CCD-4385-AAA1-7BD0BDC20821}" destId="{16171FD7-1C58-4BDE-96AF-A3386098A68B}" srcOrd="0" destOrd="0" presId="urn:microsoft.com/office/officeart/2005/8/layout/hierarchy1"/>
    <dgm:cxn modelId="{FE5D0754-5728-4FF0-BE3A-9781E9C0D655}" type="presOf" srcId="{3B92EB9F-BA57-4505-90CB-0D89EE387986}" destId="{D24DA296-F60F-4B29-A705-4E2BE68499B7}" srcOrd="0" destOrd="0" presId="urn:microsoft.com/office/officeart/2005/8/layout/hierarchy1"/>
    <dgm:cxn modelId="{14D4275B-5818-4044-BB85-7AC05DC8E414}" type="presOf" srcId="{6F128AC2-0C18-4C30-A7BC-D653DA5FAF40}" destId="{524E4C34-A5B0-42EC-A010-3EB4887D8D72}" srcOrd="0" destOrd="0" presId="urn:microsoft.com/office/officeart/2005/8/layout/hierarchy1"/>
    <dgm:cxn modelId="{737C4691-580B-4D66-AD17-A3ACB2D8CE67}" type="presOf" srcId="{362B47BA-DCBA-4980-903D-2854DD4C3461}" destId="{D3EA15B9-533C-4EA9-A147-DBFCB3A3318E}" srcOrd="0" destOrd="0" presId="urn:microsoft.com/office/officeart/2005/8/layout/hierarchy1"/>
    <dgm:cxn modelId="{BE758A3C-8BC1-4918-A70E-93DF75495AA1}" type="presOf" srcId="{9C4878BF-3CD8-4DC2-98D3-749CD66AA25F}" destId="{B906E563-7A17-467A-AF40-798F438B29DF}" srcOrd="0" destOrd="0" presId="urn:microsoft.com/office/officeart/2005/8/layout/hierarchy1"/>
    <dgm:cxn modelId="{D172C937-940C-41C5-BDD7-ECA160F3F093}" srcId="{7530477F-491C-4078-A2A4-2FD2ABB8B7F2}" destId="{AB5FFDDD-10F2-44D5-8ABF-42073C1CE798}" srcOrd="0" destOrd="0" parTransId="{9C4878BF-3CD8-4DC2-98D3-749CD66AA25F}" sibTransId="{B0C1E9F5-2219-4AF3-80C4-114F61FC195A}"/>
    <dgm:cxn modelId="{4079B003-C314-4F5E-B80B-3A8B57C66EA8}" type="presOf" srcId="{49001DA6-8FAC-4E0E-9569-1563B717289A}" destId="{58FC55FB-F7EF-45F3-B5AA-0E17D0D063BE}" srcOrd="0" destOrd="0" presId="urn:microsoft.com/office/officeart/2005/8/layout/hierarchy1"/>
    <dgm:cxn modelId="{F5DEC80E-F721-4E4F-97E6-7C4F1AFDDDB4}" type="presParOf" srcId="{6D4A695D-131F-4EE4-9267-AB89597A622A}" destId="{D58AE7AB-0EEC-4768-9507-9A7BC13CEDD9}" srcOrd="0" destOrd="0" presId="urn:microsoft.com/office/officeart/2005/8/layout/hierarchy1"/>
    <dgm:cxn modelId="{307F9306-FEAD-4320-B711-BF28D6D48470}" type="presParOf" srcId="{D58AE7AB-0EEC-4768-9507-9A7BC13CEDD9}" destId="{D7716EA6-EFC3-4A63-82C9-FCD4F4E1B6CE}" srcOrd="0" destOrd="0" presId="urn:microsoft.com/office/officeart/2005/8/layout/hierarchy1"/>
    <dgm:cxn modelId="{B1CB1B85-25CD-40DF-9515-1D4A902BD88E}" type="presParOf" srcId="{D7716EA6-EFC3-4A63-82C9-FCD4F4E1B6CE}" destId="{FC9D9159-6EEE-4020-BE35-386185F08601}" srcOrd="0" destOrd="0" presId="urn:microsoft.com/office/officeart/2005/8/layout/hierarchy1"/>
    <dgm:cxn modelId="{44A7D755-3B68-45DB-AB7F-2F9A92D60A84}" type="presParOf" srcId="{D7716EA6-EFC3-4A63-82C9-FCD4F4E1B6CE}" destId="{16171FD7-1C58-4BDE-96AF-A3386098A68B}" srcOrd="1" destOrd="0" presId="urn:microsoft.com/office/officeart/2005/8/layout/hierarchy1"/>
    <dgm:cxn modelId="{03168F2F-02B7-4957-98D1-F40C1BDF70C7}" type="presParOf" srcId="{D58AE7AB-0EEC-4768-9507-9A7BC13CEDD9}" destId="{7B40FE60-955B-46C9-8CE7-E79687B9FA93}" srcOrd="1" destOrd="0" presId="urn:microsoft.com/office/officeart/2005/8/layout/hierarchy1"/>
    <dgm:cxn modelId="{2FDD97FE-2A2E-4550-BEA1-FA4F32F19F70}" type="presParOf" srcId="{7B40FE60-955B-46C9-8CE7-E79687B9FA93}" destId="{D3EA15B9-533C-4EA9-A147-DBFCB3A3318E}" srcOrd="0" destOrd="0" presId="urn:microsoft.com/office/officeart/2005/8/layout/hierarchy1"/>
    <dgm:cxn modelId="{F95EEF1A-126D-4937-A79F-B86FBF9E6184}" type="presParOf" srcId="{7B40FE60-955B-46C9-8CE7-E79687B9FA93}" destId="{1CF4E262-45C3-46DF-B470-93936C8DDE5D}" srcOrd="1" destOrd="0" presId="urn:microsoft.com/office/officeart/2005/8/layout/hierarchy1"/>
    <dgm:cxn modelId="{0A87E3AA-8FF0-484A-94E1-6C157EC0E2F5}" type="presParOf" srcId="{1CF4E262-45C3-46DF-B470-93936C8DDE5D}" destId="{43904897-AF5A-4A87-9FC2-A66195D553D7}" srcOrd="0" destOrd="0" presId="urn:microsoft.com/office/officeart/2005/8/layout/hierarchy1"/>
    <dgm:cxn modelId="{A9E9B6BC-E179-4B7D-A798-59A8D9C4C620}" type="presParOf" srcId="{43904897-AF5A-4A87-9FC2-A66195D553D7}" destId="{5FFC692B-AAF9-43D3-B337-6537B1F95C3C}" srcOrd="0" destOrd="0" presId="urn:microsoft.com/office/officeart/2005/8/layout/hierarchy1"/>
    <dgm:cxn modelId="{7D226CDC-241A-444A-B2DC-58A86F16A671}" type="presParOf" srcId="{43904897-AF5A-4A87-9FC2-A66195D553D7}" destId="{524E4C34-A5B0-42EC-A010-3EB4887D8D72}" srcOrd="1" destOrd="0" presId="urn:microsoft.com/office/officeart/2005/8/layout/hierarchy1"/>
    <dgm:cxn modelId="{E6DD50FF-0F2B-4A2F-9CA9-BD88E6C10BDA}" type="presParOf" srcId="{1CF4E262-45C3-46DF-B470-93936C8DDE5D}" destId="{47697E65-6825-40E4-AAC1-E0E1B20DA33C}" srcOrd="1" destOrd="0" presId="urn:microsoft.com/office/officeart/2005/8/layout/hierarchy1"/>
    <dgm:cxn modelId="{13992C52-0926-4256-80E3-5368229BCE74}" type="presParOf" srcId="{47697E65-6825-40E4-AAC1-E0E1B20DA33C}" destId="{58FC55FB-F7EF-45F3-B5AA-0E17D0D063BE}" srcOrd="0" destOrd="0" presId="urn:microsoft.com/office/officeart/2005/8/layout/hierarchy1"/>
    <dgm:cxn modelId="{432B6941-8542-4C2E-979F-F8807669EB42}" type="presParOf" srcId="{47697E65-6825-40E4-AAC1-E0E1B20DA33C}" destId="{878578DA-D94E-44F8-BCB8-E486FE24D852}" srcOrd="1" destOrd="0" presId="urn:microsoft.com/office/officeart/2005/8/layout/hierarchy1"/>
    <dgm:cxn modelId="{567C0EF2-0772-47EC-9136-04DF04E53AFA}" type="presParOf" srcId="{878578DA-D94E-44F8-BCB8-E486FE24D852}" destId="{2D4F0212-4EBA-4C83-A291-01BBE6210E06}" srcOrd="0" destOrd="0" presId="urn:microsoft.com/office/officeart/2005/8/layout/hierarchy1"/>
    <dgm:cxn modelId="{696B21E0-6215-48AF-BF3C-B98D0382167A}" type="presParOf" srcId="{2D4F0212-4EBA-4C83-A291-01BBE6210E06}" destId="{2ED937F8-3517-474D-99A6-15A307B54159}" srcOrd="0" destOrd="0" presId="urn:microsoft.com/office/officeart/2005/8/layout/hierarchy1"/>
    <dgm:cxn modelId="{55C7E1A2-A09B-4702-8680-B6EA8D870DA4}" type="presParOf" srcId="{2D4F0212-4EBA-4C83-A291-01BBE6210E06}" destId="{B3AD807A-9C00-4B13-AC61-7C0B34FF4D51}" srcOrd="1" destOrd="0" presId="urn:microsoft.com/office/officeart/2005/8/layout/hierarchy1"/>
    <dgm:cxn modelId="{6E1AC86A-8697-43C4-B355-85D0398A1594}" type="presParOf" srcId="{878578DA-D94E-44F8-BCB8-E486FE24D852}" destId="{476684E0-2C07-48B6-AE1C-AADB28F6829B}" srcOrd="1" destOrd="0" presId="urn:microsoft.com/office/officeart/2005/8/layout/hierarchy1"/>
    <dgm:cxn modelId="{A58894B6-C2D8-4F59-A789-AED634CF0071}" type="presParOf" srcId="{47697E65-6825-40E4-AAC1-E0E1B20DA33C}" destId="{A3C87660-3B09-48F2-88BE-444AEF06EC19}" srcOrd="2" destOrd="0" presId="urn:microsoft.com/office/officeart/2005/8/layout/hierarchy1"/>
    <dgm:cxn modelId="{70CB6BB9-7DA5-4549-842D-138997895ABC}" type="presParOf" srcId="{47697E65-6825-40E4-AAC1-E0E1B20DA33C}" destId="{30E70B2D-58B2-45CD-A943-B1752FA52445}" srcOrd="3" destOrd="0" presId="urn:microsoft.com/office/officeart/2005/8/layout/hierarchy1"/>
    <dgm:cxn modelId="{D8A90AAB-A1E8-443C-89DE-4515F76E11A1}" type="presParOf" srcId="{30E70B2D-58B2-45CD-A943-B1752FA52445}" destId="{8C79ED4D-E59C-4801-9BD5-9A72301337C9}" srcOrd="0" destOrd="0" presId="urn:microsoft.com/office/officeart/2005/8/layout/hierarchy1"/>
    <dgm:cxn modelId="{DA165F0A-ADFB-4BDA-8127-5133BD9363A5}" type="presParOf" srcId="{8C79ED4D-E59C-4801-9BD5-9A72301337C9}" destId="{DABAACA4-D982-436D-A109-675A63E481B3}" srcOrd="0" destOrd="0" presId="urn:microsoft.com/office/officeart/2005/8/layout/hierarchy1"/>
    <dgm:cxn modelId="{FACD33CD-3C40-4B57-B462-98D5B85ECFEB}" type="presParOf" srcId="{8C79ED4D-E59C-4801-9BD5-9A72301337C9}" destId="{F0BECAED-E78A-435A-84DA-F93BA9A21CC1}" srcOrd="1" destOrd="0" presId="urn:microsoft.com/office/officeart/2005/8/layout/hierarchy1"/>
    <dgm:cxn modelId="{79A14441-0BBE-4318-A16A-D6C2D19B3932}" type="presParOf" srcId="{30E70B2D-58B2-45CD-A943-B1752FA52445}" destId="{0C2D0C37-3298-4D36-BD78-2A3C30C17195}" srcOrd="1" destOrd="0" presId="urn:microsoft.com/office/officeart/2005/8/layout/hierarchy1"/>
    <dgm:cxn modelId="{370EA9F4-1C98-4EB1-A549-6514373C4367}" type="presParOf" srcId="{0C2D0C37-3298-4D36-BD78-2A3C30C17195}" destId="{B906E563-7A17-467A-AF40-798F438B29DF}" srcOrd="0" destOrd="0" presId="urn:microsoft.com/office/officeart/2005/8/layout/hierarchy1"/>
    <dgm:cxn modelId="{471C5654-8919-4C75-BF07-43EDB2982A8B}" type="presParOf" srcId="{0C2D0C37-3298-4D36-BD78-2A3C30C17195}" destId="{6FE9F324-D962-4675-BFBB-2DDFE8856F7D}" srcOrd="1" destOrd="0" presId="urn:microsoft.com/office/officeart/2005/8/layout/hierarchy1"/>
    <dgm:cxn modelId="{07843E10-E372-4A04-B906-30F5085263DF}" type="presParOf" srcId="{6FE9F324-D962-4675-BFBB-2DDFE8856F7D}" destId="{EECFFAEA-4701-4E45-8F35-EBCAF7F096FC}" srcOrd="0" destOrd="0" presId="urn:microsoft.com/office/officeart/2005/8/layout/hierarchy1"/>
    <dgm:cxn modelId="{9CCFCCCA-AF03-4FB0-B2C5-E68216631DDE}" type="presParOf" srcId="{EECFFAEA-4701-4E45-8F35-EBCAF7F096FC}" destId="{EB28D12D-875F-42E6-9620-8360A1A9E39E}" srcOrd="0" destOrd="0" presId="urn:microsoft.com/office/officeart/2005/8/layout/hierarchy1"/>
    <dgm:cxn modelId="{78AA92D5-5B74-47D2-B1EC-152B192DBB07}" type="presParOf" srcId="{EECFFAEA-4701-4E45-8F35-EBCAF7F096FC}" destId="{F847DE94-011C-4071-81C8-AFA1EA5CCEFC}" srcOrd="1" destOrd="0" presId="urn:microsoft.com/office/officeart/2005/8/layout/hierarchy1"/>
    <dgm:cxn modelId="{19747F1F-ACF7-496B-9E7B-F64AC8D5425B}" type="presParOf" srcId="{6FE9F324-D962-4675-BFBB-2DDFE8856F7D}" destId="{2B24AD06-A4CA-402B-AED0-CB7661FBAE3B}" srcOrd="1" destOrd="0" presId="urn:microsoft.com/office/officeart/2005/8/layout/hierarchy1"/>
    <dgm:cxn modelId="{FB0A0FDD-5CA9-47DE-AC2D-601A79571C6E}" type="presParOf" srcId="{0C2D0C37-3298-4D36-BD78-2A3C30C17195}" destId="{F8E12472-1F9A-4862-82C2-A98AB46B131D}" srcOrd="2" destOrd="0" presId="urn:microsoft.com/office/officeart/2005/8/layout/hierarchy1"/>
    <dgm:cxn modelId="{9BF1601E-E4F9-45D7-8ED8-A84F4C54AB7F}" type="presParOf" srcId="{0C2D0C37-3298-4D36-BD78-2A3C30C17195}" destId="{178B715D-ED43-4828-8038-AF1692B64AC5}" srcOrd="3" destOrd="0" presId="urn:microsoft.com/office/officeart/2005/8/layout/hierarchy1"/>
    <dgm:cxn modelId="{B965FD7C-0014-4FA1-ABB1-6B62C337CAB2}" type="presParOf" srcId="{178B715D-ED43-4828-8038-AF1692B64AC5}" destId="{B5146658-9CCE-43FC-88B9-86D06426D5B6}" srcOrd="0" destOrd="0" presId="urn:microsoft.com/office/officeart/2005/8/layout/hierarchy1"/>
    <dgm:cxn modelId="{343EFDCB-6898-4A1F-9CD3-9ADD30D52620}" type="presParOf" srcId="{B5146658-9CCE-43FC-88B9-86D06426D5B6}" destId="{93BBB472-D961-454B-BB1C-D7F0E4C6CBA1}" srcOrd="0" destOrd="0" presId="urn:microsoft.com/office/officeart/2005/8/layout/hierarchy1"/>
    <dgm:cxn modelId="{F3FB200B-9E04-443F-A046-41B289BBADE1}" type="presParOf" srcId="{B5146658-9CCE-43FC-88B9-86D06426D5B6}" destId="{D269B800-BCBA-4F10-9D9F-75C559AFB521}" srcOrd="1" destOrd="0" presId="urn:microsoft.com/office/officeart/2005/8/layout/hierarchy1"/>
    <dgm:cxn modelId="{5FE9B6A1-0AC3-4B91-AB29-0CACF7931982}" type="presParOf" srcId="{178B715D-ED43-4828-8038-AF1692B64AC5}" destId="{92A8A022-A4BD-41A1-AC8D-51E0CCC23246}" srcOrd="1" destOrd="0" presId="urn:microsoft.com/office/officeart/2005/8/layout/hierarchy1"/>
    <dgm:cxn modelId="{1BC6F1F4-23E4-4036-B0F9-8D42C7CA038C}" type="presParOf" srcId="{0C2D0C37-3298-4D36-BD78-2A3C30C17195}" destId="{7D6DFD41-B5F4-446D-9DB3-550DD5C2AA12}" srcOrd="4" destOrd="0" presId="urn:microsoft.com/office/officeart/2005/8/layout/hierarchy1"/>
    <dgm:cxn modelId="{E024CD79-5BBE-4D34-80DB-AE007C65207C}" type="presParOf" srcId="{0C2D0C37-3298-4D36-BD78-2A3C30C17195}" destId="{425D9190-11A4-4574-8F19-3923BF0415EB}" srcOrd="5" destOrd="0" presId="urn:microsoft.com/office/officeart/2005/8/layout/hierarchy1"/>
    <dgm:cxn modelId="{EF2F4873-EE70-4953-A1E9-DA59AB924F80}" type="presParOf" srcId="{425D9190-11A4-4574-8F19-3923BF0415EB}" destId="{5905C4CD-EB8C-44B7-8AA4-28C2E905DE69}" srcOrd="0" destOrd="0" presId="urn:microsoft.com/office/officeart/2005/8/layout/hierarchy1"/>
    <dgm:cxn modelId="{8A830F23-669C-4FF9-A0D6-5C8F8A4E3966}" type="presParOf" srcId="{5905C4CD-EB8C-44B7-8AA4-28C2E905DE69}" destId="{EB009FA3-020C-46BB-856F-E96A69D70C1E}" srcOrd="0" destOrd="0" presId="urn:microsoft.com/office/officeart/2005/8/layout/hierarchy1"/>
    <dgm:cxn modelId="{0E12A9F4-A5E4-4D9D-BC89-5AF1F99B5D4C}" type="presParOf" srcId="{5905C4CD-EB8C-44B7-8AA4-28C2E905DE69}" destId="{4B305051-5428-4602-BBA3-00A2931660F0}" srcOrd="1" destOrd="0" presId="urn:microsoft.com/office/officeart/2005/8/layout/hierarchy1"/>
    <dgm:cxn modelId="{10D83B96-FED4-448D-8CC4-7C95F26A2647}" type="presParOf" srcId="{425D9190-11A4-4574-8F19-3923BF0415EB}" destId="{FB646288-9F9E-4D0A-B834-F211B8172F2B}" srcOrd="1" destOrd="0" presId="urn:microsoft.com/office/officeart/2005/8/layout/hierarchy1"/>
    <dgm:cxn modelId="{0B5CC908-79B7-4DA7-891B-B4C6C8B42AC0}" type="presParOf" srcId="{0C2D0C37-3298-4D36-BD78-2A3C30C17195}" destId="{06EB217F-36D2-4B5B-985C-AE736DE0B1A8}" srcOrd="6" destOrd="0" presId="urn:microsoft.com/office/officeart/2005/8/layout/hierarchy1"/>
    <dgm:cxn modelId="{A2CE4A5F-C1F6-45D7-A195-24E60592077D}" type="presParOf" srcId="{0C2D0C37-3298-4D36-BD78-2A3C30C17195}" destId="{D17B0240-F1D2-4635-AE6F-1DF65EDD4B6D}" srcOrd="7" destOrd="0" presId="urn:microsoft.com/office/officeart/2005/8/layout/hierarchy1"/>
    <dgm:cxn modelId="{FB29EE79-0970-434E-AF0F-1730A9763220}" type="presParOf" srcId="{D17B0240-F1D2-4635-AE6F-1DF65EDD4B6D}" destId="{1E171325-F32F-4079-A039-EE187D8F2548}" srcOrd="0" destOrd="0" presId="urn:microsoft.com/office/officeart/2005/8/layout/hierarchy1"/>
    <dgm:cxn modelId="{9EC47A4F-C08D-4E15-9244-5AD68C1AF517}" type="presParOf" srcId="{1E171325-F32F-4079-A039-EE187D8F2548}" destId="{B54AFCB5-1A4E-4EBD-A321-FFE1EC68F884}" srcOrd="0" destOrd="0" presId="urn:microsoft.com/office/officeart/2005/8/layout/hierarchy1"/>
    <dgm:cxn modelId="{4C140FB4-FF5A-4024-BC29-B4881139723E}" type="presParOf" srcId="{1E171325-F32F-4079-A039-EE187D8F2548}" destId="{F6ACAE73-E7A7-413C-A690-14D4D5281534}" srcOrd="1" destOrd="0" presId="urn:microsoft.com/office/officeart/2005/8/layout/hierarchy1"/>
    <dgm:cxn modelId="{D6D3C67F-AD0A-4D70-91E4-46316A234D70}" type="presParOf" srcId="{D17B0240-F1D2-4635-AE6F-1DF65EDD4B6D}" destId="{9ABF8558-39C4-4E66-8FF1-D1A7A01B35A6}" srcOrd="1" destOrd="0" presId="urn:microsoft.com/office/officeart/2005/8/layout/hierarchy1"/>
    <dgm:cxn modelId="{457B6F1D-CC11-4270-843E-4D62AC9C706C}" type="presParOf" srcId="{7B40FE60-955B-46C9-8CE7-E79687B9FA93}" destId="{D24DA296-F60F-4B29-A705-4E2BE68499B7}" srcOrd="2" destOrd="0" presId="urn:microsoft.com/office/officeart/2005/8/layout/hierarchy1"/>
    <dgm:cxn modelId="{350D5342-7CFF-4F5C-8E89-CECEEEF06DDD}" type="presParOf" srcId="{7B40FE60-955B-46C9-8CE7-E79687B9FA93}" destId="{233EDE7B-E93D-40D8-9E55-6605A429ADF7}" srcOrd="3" destOrd="0" presId="urn:microsoft.com/office/officeart/2005/8/layout/hierarchy1"/>
    <dgm:cxn modelId="{10CE0574-230D-4C2E-9153-F09C4FB485AD}" type="presParOf" srcId="{233EDE7B-E93D-40D8-9E55-6605A429ADF7}" destId="{BD3A9981-FD60-45AA-BF2D-6FB39E69C7C1}" srcOrd="0" destOrd="0" presId="urn:microsoft.com/office/officeart/2005/8/layout/hierarchy1"/>
    <dgm:cxn modelId="{58B7B8F8-D0E4-476E-9553-F6401D3428B1}" type="presParOf" srcId="{BD3A9981-FD60-45AA-BF2D-6FB39E69C7C1}" destId="{03EAD526-9DB4-4F37-8C10-E51E3463989F}" srcOrd="0" destOrd="0" presId="urn:microsoft.com/office/officeart/2005/8/layout/hierarchy1"/>
    <dgm:cxn modelId="{06266961-B1DC-4A40-B130-09EB4FC533BF}" type="presParOf" srcId="{BD3A9981-FD60-45AA-BF2D-6FB39E69C7C1}" destId="{5B9797BA-EC52-4D37-B4F7-A5EE0AE562EB}" srcOrd="1" destOrd="0" presId="urn:microsoft.com/office/officeart/2005/8/layout/hierarchy1"/>
    <dgm:cxn modelId="{0E7A6286-DA6D-4B34-B825-F0F699DEA9CF}" type="presParOf" srcId="{233EDE7B-E93D-40D8-9E55-6605A429ADF7}" destId="{4C691E8A-31DC-4B6F-BC70-48E91E1517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ACA13D-490F-4F80-BCE5-EF0C6C46952E}">
      <dsp:nvSpPr>
        <dsp:cNvPr id="0" name=""/>
        <dsp:cNvSpPr/>
      </dsp:nvSpPr>
      <dsp:spPr>
        <a:xfrm>
          <a:off x="1587757" y="3348916"/>
          <a:ext cx="91440" cy="623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6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4A5D7-43EA-485A-B854-FA4A26DABB06}">
      <dsp:nvSpPr>
        <dsp:cNvPr id="0" name=""/>
        <dsp:cNvSpPr/>
      </dsp:nvSpPr>
      <dsp:spPr>
        <a:xfrm>
          <a:off x="1587757" y="1363747"/>
          <a:ext cx="91440" cy="623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029B0-6C9B-42E9-BF5C-DE13E805F000}">
      <dsp:nvSpPr>
        <dsp:cNvPr id="0" name=""/>
        <dsp:cNvSpPr/>
      </dsp:nvSpPr>
      <dsp:spPr>
        <a:xfrm>
          <a:off x="561379" y="2183"/>
          <a:ext cx="2144196" cy="136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23072-A97E-4E99-B9AC-960DB3009D32}">
      <dsp:nvSpPr>
        <dsp:cNvPr id="0" name=""/>
        <dsp:cNvSpPr/>
      </dsp:nvSpPr>
      <dsp:spPr>
        <a:xfrm>
          <a:off x="799623" y="228514"/>
          <a:ext cx="2144196" cy="1361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Chaos</a:t>
          </a:r>
          <a:endParaRPr lang="en-US" sz="3700" kern="1200" dirty="0"/>
        </a:p>
      </dsp:txBody>
      <dsp:txXfrm>
        <a:off x="799623" y="228514"/>
        <a:ext cx="2144196" cy="1361564"/>
      </dsp:txXfrm>
    </dsp:sp>
    <dsp:sp modelId="{423EEB8A-3251-42D3-9BF2-5FA8C05A641D}">
      <dsp:nvSpPr>
        <dsp:cNvPr id="0" name=""/>
        <dsp:cNvSpPr/>
      </dsp:nvSpPr>
      <dsp:spPr>
        <a:xfrm>
          <a:off x="561379" y="1987351"/>
          <a:ext cx="2144196" cy="136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171BF-833B-45EA-8704-191637977784}">
      <dsp:nvSpPr>
        <dsp:cNvPr id="0" name=""/>
        <dsp:cNvSpPr/>
      </dsp:nvSpPr>
      <dsp:spPr>
        <a:xfrm>
          <a:off x="799623" y="2213683"/>
          <a:ext cx="2144196" cy="1361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Fractals</a:t>
          </a:r>
          <a:endParaRPr lang="en-US" sz="3700" kern="1200" dirty="0"/>
        </a:p>
      </dsp:txBody>
      <dsp:txXfrm>
        <a:off x="799623" y="2213683"/>
        <a:ext cx="2144196" cy="1361564"/>
      </dsp:txXfrm>
    </dsp:sp>
    <dsp:sp modelId="{16DE3AD6-9371-42ED-9F98-5FE3441BFC59}">
      <dsp:nvSpPr>
        <dsp:cNvPr id="0" name=""/>
        <dsp:cNvSpPr/>
      </dsp:nvSpPr>
      <dsp:spPr>
        <a:xfrm>
          <a:off x="561379" y="3972520"/>
          <a:ext cx="2144196" cy="136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D608A-E55A-4CF7-8F18-5C87C2541D0C}">
      <dsp:nvSpPr>
        <dsp:cNvPr id="0" name=""/>
        <dsp:cNvSpPr/>
      </dsp:nvSpPr>
      <dsp:spPr>
        <a:xfrm>
          <a:off x="799623" y="4198852"/>
          <a:ext cx="2144196" cy="1361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Power Laws</a:t>
          </a:r>
          <a:endParaRPr lang="en-US" sz="3700" kern="1200" dirty="0"/>
        </a:p>
      </dsp:txBody>
      <dsp:txXfrm>
        <a:off x="799623" y="4198852"/>
        <a:ext cx="2144196" cy="13615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DA296-F60F-4B29-A705-4E2BE68499B7}">
      <dsp:nvSpPr>
        <dsp:cNvPr id="0" name=""/>
        <dsp:cNvSpPr/>
      </dsp:nvSpPr>
      <dsp:spPr>
        <a:xfrm>
          <a:off x="2977157" y="1424185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B217F-36D2-4B5B-985C-AE736DE0B1A8}">
      <dsp:nvSpPr>
        <dsp:cNvPr id="0" name=""/>
        <dsp:cNvSpPr/>
      </dsp:nvSpPr>
      <dsp:spPr>
        <a:xfrm>
          <a:off x="2977157" y="3785355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DFD41-B5F4-446D-9DB3-550DD5C2AA12}">
      <dsp:nvSpPr>
        <dsp:cNvPr id="0" name=""/>
        <dsp:cNvSpPr/>
      </dsp:nvSpPr>
      <dsp:spPr>
        <a:xfrm>
          <a:off x="2977157" y="3785355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12472-1F9A-4862-82C2-A98AB46B131D}">
      <dsp:nvSpPr>
        <dsp:cNvPr id="0" name=""/>
        <dsp:cNvSpPr/>
      </dsp:nvSpPr>
      <dsp:spPr>
        <a:xfrm>
          <a:off x="2197893" y="3785355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6E563-7A17-467A-AF40-798F438B29DF}">
      <dsp:nvSpPr>
        <dsp:cNvPr id="0" name=""/>
        <dsp:cNvSpPr/>
      </dsp:nvSpPr>
      <dsp:spPr>
        <a:xfrm>
          <a:off x="639365" y="3785355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87660-3B09-48F2-88BE-444AEF06EC19}">
      <dsp:nvSpPr>
        <dsp:cNvPr id="0" name=""/>
        <dsp:cNvSpPr/>
      </dsp:nvSpPr>
      <dsp:spPr>
        <a:xfrm>
          <a:off x="2197893" y="2604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C55FB-F7EF-45F3-B5AA-0E17D0D063BE}">
      <dsp:nvSpPr>
        <dsp:cNvPr id="0" name=""/>
        <dsp:cNvSpPr/>
      </dsp:nvSpPr>
      <dsp:spPr>
        <a:xfrm>
          <a:off x="1418629" y="2604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15B9-533C-4EA9-A147-DBFCB3A3318E}">
      <dsp:nvSpPr>
        <dsp:cNvPr id="0" name=""/>
        <dsp:cNvSpPr/>
      </dsp:nvSpPr>
      <dsp:spPr>
        <a:xfrm>
          <a:off x="2197893" y="1424185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D9159-6EEE-4020-BE35-386185F08601}">
      <dsp:nvSpPr>
        <dsp:cNvPr id="0" name=""/>
        <dsp:cNvSpPr/>
      </dsp:nvSpPr>
      <dsp:spPr>
        <a:xfrm>
          <a:off x="2339578" y="61445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1FD7-1C58-4BDE-96AF-A3386098A68B}">
      <dsp:nvSpPr>
        <dsp:cNvPr id="0" name=""/>
        <dsp:cNvSpPr/>
      </dsp:nvSpPr>
      <dsp:spPr>
        <a:xfrm>
          <a:off x="2481262" y="74905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Dynamical Systems</a:t>
          </a:r>
          <a:endParaRPr lang="en-US" sz="1400" kern="1200" dirty="0"/>
        </a:p>
      </dsp:txBody>
      <dsp:txXfrm>
        <a:off x="2481262" y="749059"/>
        <a:ext cx="1275159" cy="809726"/>
      </dsp:txXfrm>
    </dsp:sp>
    <dsp:sp modelId="{5FFC692B-AAF9-43D3-B337-6537B1F95C3C}">
      <dsp:nvSpPr>
        <dsp:cNvPr id="0" name=""/>
        <dsp:cNvSpPr/>
      </dsp:nvSpPr>
      <dsp:spPr>
        <a:xfrm>
          <a:off x="1560314" y="1795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E4C34-A5B0-42EC-A010-3EB4887D8D72}">
      <dsp:nvSpPr>
        <dsp:cNvPr id="0" name=""/>
        <dsp:cNvSpPr/>
      </dsp:nvSpPr>
      <dsp:spPr>
        <a:xfrm>
          <a:off x="1701998" y="1929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Deterministic</a:t>
          </a:r>
          <a:endParaRPr lang="en-US" sz="1400" kern="1200" dirty="0"/>
        </a:p>
      </dsp:txBody>
      <dsp:txXfrm>
        <a:off x="1701998" y="1929644"/>
        <a:ext cx="1275159" cy="809726"/>
      </dsp:txXfrm>
    </dsp:sp>
    <dsp:sp modelId="{2ED937F8-3517-474D-99A6-15A307B54159}">
      <dsp:nvSpPr>
        <dsp:cNvPr id="0" name=""/>
        <dsp:cNvSpPr/>
      </dsp:nvSpPr>
      <dsp:spPr>
        <a:xfrm>
          <a:off x="781050" y="2975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D807A-9C00-4B13-AC61-7C0B34FF4D51}">
      <dsp:nvSpPr>
        <dsp:cNvPr id="0" name=""/>
        <dsp:cNvSpPr/>
      </dsp:nvSpPr>
      <dsp:spPr>
        <a:xfrm>
          <a:off x="922734" y="3110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Linear</a:t>
          </a:r>
          <a:endParaRPr lang="en-US" sz="1400" kern="1200" dirty="0"/>
        </a:p>
      </dsp:txBody>
      <dsp:txXfrm>
        <a:off x="922734" y="3110229"/>
        <a:ext cx="1275159" cy="809726"/>
      </dsp:txXfrm>
    </dsp:sp>
    <dsp:sp modelId="{DABAACA4-D982-436D-A109-675A63E481B3}">
      <dsp:nvSpPr>
        <dsp:cNvPr id="0" name=""/>
        <dsp:cNvSpPr/>
      </dsp:nvSpPr>
      <dsp:spPr>
        <a:xfrm>
          <a:off x="2339578" y="2975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ECAED-E78A-435A-84DA-F93BA9A21CC1}">
      <dsp:nvSpPr>
        <dsp:cNvPr id="0" name=""/>
        <dsp:cNvSpPr/>
      </dsp:nvSpPr>
      <dsp:spPr>
        <a:xfrm>
          <a:off x="2481262" y="3110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Nonlinear</a:t>
          </a:r>
          <a:endParaRPr lang="en-US" sz="1400" kern="1200" dirty="0"/>
        </a:p>
      </dsp:txBody>
      <dsp:txXfrm>
        <a:off x="2481262" y="3110229"/>
        <a:ext cx="1275159" cy="809726"/>
      </dsp:txXfrm>
    </dsp:sp>
    <dsp:sp modelId="{EB28D12D-875F-42E6-9620-8360A1A9E39E}">
      <dsp:nvSpPr>
        <dsp:cNvPr id="0" name=""/>
        <dsp:cNvSpPr/>
      </dsp:nvSpPr>
      <dsp:spPr>
        <a:xfrm>
          <a:off x="1785" y="415621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7DE94-011C-4071-81C8-AFA1EA5CCEFC}">
      <dsp:nvSpPr>
        <dsp:cNvPr id="0" name=""/>
        <dsp:cNvSpPr/>
      </dsp:nvSpPr>
      <dsp:spPr>
        <a:xfrm>
          <a:off x="143470" y="429081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Transient</a:t>
          </a:r>
          <a:endParaRPr lang="en-US" sz="1400" kern="1200" dirty="0"/>
        </a:p>
      </dsp:txBody>
      <dsp:txXfrm>
        <a:off x="143470" y="4290814"/>
        <a:ext cx="1275159" cy="809726"/>
      </dsp:txXfrm>
    </dsp:sp>
    <dsp:sp modelId="{93BBB472-D961-454B-BB1C-D7F0E4C6CBA1}">
      <dsp:nvSpPr>
        <dsp:cNvPr id="0" name=""/>
        <dsp:cNvSpPr/>
      </dsp:nvSpPr>
      <dsp:spPr>
        <a:xfrm>
          <a:off x="1560314" y="415621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9B800-BCBA-4F10-9D9F-75C559AFB521}">
      <dsp:nvSpPr>
        <dsp:cNvPr id="0" name=""/>
        <dsp:cNvSpPr/>
      </dsp:nvSpPr>
      <dsp:spPr>
        <a:xfrm>
          <a:off x="1701998" y="429081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Periodic</a:t>
          </a:r>
          <a:endParaRPr lang="en-US" sz="1400" kern="1200" dirty="0"/>
        </a:p>
      </dsp:txBody>
      <dsp:txXfrm>
        <a:off x="1701998" y="4290814"/>
        <a:ext cx="1275159" cy="809726"/>
      </dsp:txXfrm>
    </dsp:sp>
    <dsp:sp modelId="{EB009FA3-020C-46BB-856F-E96A69D70C1E}">
      <dsp:nvSpPr>
        <dsp:cNvPr id="0" name=""/>
        <dsp:cNvSpPr/>
      </dsp:nvSpPr>
      <dsp:spPr>
        <a:xfrm>
          <a:off x="3118842" y="415621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05051-5428-4602-BBA3-00A2931660F0}">
      <dsp:nvSpPr>
        <dsp:cNvPr id="0" name=""/>
        <dsp:cNvSpPr/>
      </dsp:nvSpPr>
      <dsp:spPr>
        <a:xfrm>
          <a:off x="3260526" y="429081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Quasiperiodic</a:t>
          </a:r>
          <a:endParaRPr lang="en-US" sz="1400" kern="1200" dirty="0"/>
        </a:p>
      </dsp:txBody>
      <dsp:txXfrm>
        <a:off x="3260526" y="4290814"/>
        <a:ext cx="1275159" cy="809726"/>
      </dsp:txXfrm>
    </dsp:sp>
    <dsp:sp modelId="{B54AFCB5-1A4E-4EBD-A321-FFE1EC68F884}">
      <dsp:nvSpPr>
        <dsp:cNvPr id="0" name=""/>
        <dsp:cNvSpPr/>
      </dsp:nvSpPr>
      <dsp:spPr>
        <a:xfrm>
          <a:off x="4677370" y="415621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CAE73-E7A7-413C-A690-14D4D5281534}">
      <dsp:nvSpPr>
        <dsp:cNvPr id="0" name=""/>
        <dsp:cNvSpPr/>
      </dsp:nvSpPr>
      <dsp:spPr>
        <a:xfrm>
          <a:off x="4819054" y="429081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Chaotic</a:t>
          </a:r>
          <a:endParaRPr lang="en-US" sz="1400" kern="1200" dirty="0"/>
        </a:p>
      </dsp:txBody>
      <dsp:txXfrm>
        <a:off x="4819054" y="4290814"/>
        <a:ext cx="1275159" cy="809726"/>
      </dsp:txXfrm>
    </dsp:sp>
    <dsp:sp modelId="{03EAD526-9DB4-4F37-8C10-E51E3463989F}">
      <dsp:nvSpPr>
        <dsp:cNvPr id="0" name=""/>
        <dsp:cNvSpPr/>
      </dsp:nvSpPr>
      <dsp:spPr>
        <a:xfrm>
          <a:off x="3118842" y="1795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797BA-EC52-4D37-B4F7-A5EE0AE562EB}">
      <dsp:nvSpPr>
        <dsp:cNvPr id="0" name=""/>
        <dsp:cNvSpPr/>
      </dsp:nvSpPr>
      <dsp:spPr>
        <a:xfrm>
          <a:off x="3260526" y="1929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Stochastic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(Random)</a:t>
          </a:r>
          <a:endParaRPr lang="en-US" sz="1400" kern="1200" dirty="0"/>
        </a:p>
      </dsp:txBody>
      <dsp:txXfrm>
        <a:off x="3260526" y="1929644"/>
        <a:ext cx="1275159" cy="80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r>
              <a:rPr lang="en-US"/>
              <a:t>J. C. Sprott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D8AFE706-3B4E-4064-8B5B-33CBA880CF28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r>
              <a:rPr lang="en-US"/>
              <a:t>Workshop on Self-Organization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D3651434-2495-47B6-BEE5-DD53957152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681038"/>
            <a:ext cx="4541838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CD3AC07C-2AAD-4D0D-8144-52D575AA045B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r>
              <a:rPr lang="en-US"/>
              <a:t>Workshop on Self-Organization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086DB1B9-62AF-4988-98DB-E5AAC0D129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35DFCAD-1BA8-43FF-A332-5C036A91EE98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Workshop on Self-Organization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A23D1-10D9-4463-8C62-8A4D07200C8A}" type="slidenum">
              <a:rPr lang="en-US"/>
              <a:pPr/>
              <a:t>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181600" cy="439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Entire presentation </a:t>
            </a:r>
            <a:r>
              <a:rPr lang="en-US" sz="2800" b="1"/>
              <a:t>available on WWW</a:t>
            </a:r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ECE4726-CCE2-4809-87D8-18AB0876D45C}" type="datetime1">
              <a:rPr lang="en-US" smtClean="0"/>
              <a:pPr/>
              <a:t>7/31/2014</a:t>
            </a:fld>
            <a:endParaRPr lang="en-US" smtClean="0"/>
          </a:p>
        </p:txBody>
      </p:sp>
      <p:sp>
        <p:nvSpPr>
          <p:cNvPr id="6553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B81F1-A89D-4AF5-9103-53615602981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AF2D2D-7527-4562-8189-F70CC262564A}" type="datetime1">
              <a:rPr lang="en-US" smtClean="0"/>
              <a:pPr/>
              <a:t>7/31/2014</a:t>
            </a:fld>
            <a:endParaRPr lang="en-US" smtClean="0"/>
          </a:p>
        </p:txBody>
      </p:sp>
      <p:sp>
        <p:nvSpPr>
          <p:cNvPr id="1085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84010-E8BF-46FE-AF4F-B758DE3E8BD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746"/>
            <a:ext cx="4953000" cy="4768929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This models a driven </a:t>
            </a:r>
            <a:r>
              <a:rPr lang="en-US" sz="3600" b="1" smtClean="0">
                <a:latin typeface="Arial" charset="0"/>
              </a:rPr>
              <a:t>pendulum</a:t>
            </a:r>
            <a:r>
              <a:rPr lang="en-US" sz="3600" smtClean="0">
                <a:latin typeface="Arial" charset="0"/>
              </a:rPr>
              <a:t> with friction</a:t>
            </a:r>
          </a:p>
          <a:p>
            <a:endParaRPr lang="en-US" sz="3600" smtClean="0">
              <a:latin typeface="Arial" charset="0"/>
            </a:endParaRPr>
          </a:p>
          <a:p>
            <a:r>
              <a:rPr lang="en-US" sz="3600" smtClean="0">
                <a:latin typeface="Arial" charset="0"/>
              </a:rPr>
              <a:t>Looks like those </a:t>
            </a:r>
            <a:r>
              <a:rPr lang="en-US" sz="3600" b="1" smtClean="0">
                <a:latin typeface="Arial" charset="0"/>
              </a:rPr>
              <a:t>taffy machines</a:t>
            </a:r>
            <a:r>
              <a:rPr lang="en-US" sz="3600" smtClean="0">
                <a:latin typeface="Arial" charset="0"/>
              </a:rPr>
              <a:t> at the </a:t>
            </a:r>
            <a:r>
              <a:rPr lang="en-US" sz="3600" b="1" smtClean="0">
                <a:latin typeface="Arial" charset="0"/>
              </a:rPr>
              <a:t>fair</a:t>
            </a:r>
            <a:endParaRPr lang="en-US" sz="3600" smtClean="0">
              <a:latin typeface="Arial" charset="0"/>
            </a:endParaRPr>
          </a:p>
          <a:p>
            <a:endParaRPr lang="en-US" sz="3600" smtClean="0">
              <a:latin typeface="Arial" charset="0"/>
            </a:endParaRPr>
          </a:p>
          <a:p>
            <a:r>
              <a:rPr lang="en-US" sz="3600" smtClean="0">
                <a:latin typeface="Arial" charset="0"/>
              </a:rPr>
              <a:t>Show </a:t>
            </a:r>
            <a:r>
              <a:rPr lang="en-US" sz="3600" b="1" smtClean="0">
                <a:latin typeface="Arial" charset="0"/>
              </a:rPr>
              <a:t>silly putty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AF2D2D-7527-4562-8189-F70CC262564A}" type="datetime1">
              <a:rPr lang="en-US" smtClean="0"/>
              <a:pPr/>
              <a:t>7/31/2014</a:t>
            </a:fld>
            <a:endParaRPr lang="en-US" smtClean="0"/>
          </a:p>
        </p:txBody>
      </p:sp>
      <p:sp>
        <p:nvSpPr>
          <p:cNvPr id="1085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84010-E8BF-46FE-AF4F-B758DE3E8B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746"/>
            <a:ext cx="4953000" cy="4768929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This models a driven </a:t>
            </a:r>
            <a:r>
              <a:rPr lang="en-US" sz="3600" b="1" smtClean="0">
                <a:latin typeface="Arial" charset="0"/>
              </a:rPr>
              <a:t>pendulum</a:t>
            </a:r>
            <a:r>
              <a:rPr lang="en-US" sz="3600" smtClean="0">
                <a:latin typeface="Arial" charset="0"/>
              </a:rPr>
              <a:t> with friction</a:t>
            </a:r>
          </a:p>
          <a:p>
            <a:endParaRPr lang="en-US" sz="3600" smtClean="0">
              <a:latin typeface="Arial" charset="0"/>
            </a:endParaRPr>
          </a:p>
          <a:p>
            <a:r>
              <a:rPr lang="en-US" sz="3600" smtClean="0">
                <a:latin typeface="Arial" charset="0"/>
              </a:rPr>
              <a:t>Looks like those </a:t>
            </a:r>
            <a:r>
              <a:rPr lang="en-US" sz="3600" b="1" smtClean="0">
                <a:latin typeface="Arial" charset="0"/>
              </a:rPr>
              <a:t>taffy machines</a:t>
            </a:r>
            <a:r>
              <a:rPr lang="en-US" sz="3600" smtClean="0">
                <a:latin typeface="Arial" charset="0"/>
              </a:rPr>
              <a:t> at the </a:t>
            </a:r>
            <a:r>
              <a:rPr lang="en-US" sz="3600" b="1" smtClean="0">
                <a:latin typeface="Arial" charset="0"/>
              </a:rPr>
              <a:t>fair</a:t>
            </a:r>
            <a:endParaRPr lang="en-US" sz="3600" smtClean="0">
              <a:latin typeface="Arial" charset="0"/>
            </a:endParaRPr>
          </a:p>
          <a:p>
            <a:endParaRPr lang="en-US" sz="3600" smtClean="0">
              <a:latin typeface="Arial" charset="0"/>
            </a:endParaRPr>
          </a:p>
          <a:p>
            <a:r>
              <a:rPr lang="en-US" sz="3600" smtClean="0">
                <a:latin typeface="Arial" charset="0"/>
              </a:rPr>
              <a:t>Show </a:t>
            </a:r>
            <a:r>
              <a:rPr lang="en-US" sz="3600" b="1" smtClean="0">
                <a:latin typeface="Arial" charset="0"/>
              </a:rPr>
              <a:t>silly putty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943C000-0523-4991-A176-6F47C94A3FF2}" type="datetime1">
              <a:rPr lang="en-US" smtClean="0"/>
              <a:pPr/>
              <a:t>7/31/2014</a:t>
            </a:fld>
            <a:endParaRPr lang="en-US" smtClean="0"/>
          </a:p>
        </p:txBody>
      </p:sp>
      <p:sp>
        <p:nvSpPr>
          <p:cNvPr id="1075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FFC50-DC5B-468A-B854-D954FDDB266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746"/>
            <a:ext cx="5791200" cy="446614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smtClean="0">
                <a:latin typeface="Arial" charset="0"/>
              </a:rPr>
              <a:t>These are </a:t>
            </a:r>
            <a:r>
              <a:rPr lang="en-US" sz="3200" b="1" smtClean="0">
                <a:latin typeface="Arial" charset="0"/>
              </a:rPr>
              <a:t>deterministic</a:t>
            </a:r>
            <a:r>
              <a:rPr lang="en-US" sz="3200" smtClean="0">
                <a:latin typeface="Arial" charset="0"/>
              </a:rPr>
              <a:t> fractals</a:t>
            </a:r>
          </a:p>
          <a:p>
            <a:pPr>
              <a:lnSpc>
                <a:spcPct val="110000"/>
              </a:lnSpc>
            </a:pPr>
            <a:endParaRPr lang="en-US" sz="32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3200" smtClean="0">
                <a:latin typeface="Arial" charset="0"/>
              </a:rPr>
              <a:t>Many are precisely </a:t>
            </a:r>
            <a:r>
              <a:rPr lang="en-US" sz="3200" b="1" smtClean="0">
                <a:latin typeface="Arial" charset="0"/>
              </a:rPr>
              <a:t>self-similar</a:t>
            </a:r>
          </a:p>
          <a:p>
            <a:pPr>
              <a:lnSpc>
                <a:spcPct val="110000"/>
              </a:lnSpc>
            </a:pPr>
            <a:endParaRPr lang="en-US" sz="3200" b="1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3200" smtClean="0">
                <a:latin typeface="Arial" charset="0"/>
              </a:rPr>
              <a:t>Produced by </a:t>
            </a:r>
            <a:r>
              <a:rPr lang="en-US" sz="3200" b="1" smtClean="0">
                <a:latin typeface="Arial" charset="0"/>
              </a:rPr>
              <a:t>simple formulas</a:t>
            </a:r>
            <a:endParaRPr lang="en-US" sz="1000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F0E078F-B9A0-4480-8563-31C37E82E556}" type="datetime1">
              <a:rPr lang="en-US">
                <a:solidFill>
                  <a:prstClr val="black"/>
                </a:solidFill>
              </a:rPr>
              <a:pPr>
                <a:defRPr/>
              </a:pPr>
              <a:t>7/31/2014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23EEC-0AAE-4942-9A30-FB9786145976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F0E078F-B9A0-4480-8563-31C37E82E556}" type="datetime1">
              <a:rPr lang="en-US">
                <a:solidFill>
                  <a:prstClr val="black"/>
                </a:solidFill>
              </a:rPr>
              <a:pPr>
                <a:defRPr/>
              </a:pPr>
              <a:t>7/31/2014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FAB9B-9DAB-4346-B29F-5E98A35AB31E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38843E0-E4EA-4549-B91F-CDD16B7232D7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70C380-841C-41E4-A5C1-6852806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52A06-17A4-4E60-8C62-26EA0E29397D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2989-38A4-4655-BA76-199AB0671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4492-137B-4646-8259-46A664CD00EF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BA35-5AF2-4044-BBC7-66C7F832E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709918-52BE-4345-86E1-E5A48CD5FA68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5352D-B19D-4B0E-A2FE-12376A578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88EB8-83AF-405F-87B2-0EFD24A6ED5A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F4B8EE-CC43-4AAF-8FCF-C3F44ED35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439905-C511-409E-9FFE-7DE32DAF3DF8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504678-B18A-4363-8D3F-14ADD006E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64F7C-0DED-49C0-8738-6B1BF1F39893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04DED-8CB1-4074-A2F4-A82C9095C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F74FF-6C55-409C-A4F2-D883EB9B2D5D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1343E-E544-4D92-A6C4-875DC1706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EBF01-C3FF-4A8E-BFF4-D32108AF19AC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06C4-9888-4C1F-81C5-87865F7EE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9B7CC-3584-47FD-96BF-92BB6204D3C5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DD5FF-26E8-427A-83C1-1DCC8A509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F76C-574C-45B5-9BD0-C74F0AFBCCDE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3E516-0BD3-4A7C-BCE4-4D2A4F028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9980F-B014-497B-8BE6-D38345074BA6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58E6-84C3-4C4F-9BD4-9E2975234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829EB-2337-4C59-9CB1-C0341F692BCC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D2B5-8FEF-44C8-8D76-2A005F9A8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11D2-458D-409E-9814-8B2E63B50F6A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18B12-2FCB-4AE5-BBEB-6E3B0B15B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chemeClr val="hlink"/>
                </a:solidFill>
                <a:latin typeface="+mn-lt"/>
              </a:defRPr>
            </a:lvl1pPr>
          </a:lstStyle>
          <a:p>
            <a:fld id="{2C5F6A3B-4391-47FE-B4CF-7F0CA1525FDA}" type="datetime1">
              <a:rPr lang="en-US"/>
              <a:pPr/>
              <a:t>7/31/2014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hlink"/>
                </a:solidFill>
                <a:latin typeface="+mn-lt"/>
              </a:defRPr>
            </a:lvl1pPr>
          </a:lstStyle>
          <a:p>
            <a:fld id="{E4B34562-7B42-4397-A344-87D7A3EAF0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sprott.physics.wisc.edu/sprot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prott.physics.wisc.edu/chaostsa/" TargetMode="External"/><Relationship Id="rId2" Type="http://schemas.openxmlformats.org/officeDocument/2006/relationships/hyperlink" Target="http://sprott.physics.wisc.edu/lectures/networks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rott@physics.wisc.ed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web\chaos\abschaos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eb\lectures\pendulum.avi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76200"/>
            <a:ext cx="7315200" cy="1447800"/>
          </a:xfrm>
          <a:noFill/>
          <a:ln/>
        </p:spPr>
        <p:txBody>
          <a:bodyPr/>
          <a:lstStyle/>
          <a:p>
            <a:pPr algn="ctr"/>
            <a:r>
              <a:rPr lang="en-US" sz="4400" dirty="0"/>
              <a:t>Workshop on </a:t>
            </a:r>
            <a:r>
              <a:rPr lang="en-US" sz="4400" dirty="0" smtClean="0"/>
              <a:t>Chaos, Fractals, and Power Laws</a:t>
            </a:r>
            <a:endParaRPr 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1905000"/>
            <a:ext cx="5486400" cy="47244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>
                <a:hlinkClick r:id="rId4"/>
              </a:rPr>
              <a:t>Clint </a:t>
            </a:r>
            <a:r>
              <a:rPr lang="en-US" sz="2800" b="1" dirty="0" err="1">
                <a:hlinkClick r:id="rId4"/>
              </a:rPr>
              <a:t>Sprott</a:t>
            </a:r>
            <a:r>
              <a:rPr lang="en-US" sz="2800" b="1" dirty="0"/>
              <a:t> (workshop leader)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Department of Physics</a:t>
            </a:r>
          </a:p>
          <a:p>
            <a:pPr>
              <a:lnSpc>
                <a:spcPct val="120000"/>
              </a:lnSpc>
            </a:pPr>
            <a:r>
              <a:rPr lang="en-US" sz="2000" i="1" dirty="0"/>
              <a:t>University of Wisconsin - Madison</a:t>
            </a:r>
          </a:p>
          <a:p>
            <a:pPr>
              <a:lnSpc>
                <a:spcPct val="120000"/>
              </a:lnSpc>
            </a:pPr>
            <a:endParaRPr lang="en-US" sz="2000" i="1" dirty="0"/>
          </a:p>
          <a:p>
            <a:pPr>
              <a:lnSpc>
                <a:spcPct val="120000"/>
              </a:lnSpc>
            </a:pPr>
            <a:r>
              <a:rPr lang="en-US" sz="2000" dirty="0"/>
              <a:t>Presented at the Annual Meeting of the 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Society for Chaos Theory in Psychology and Life Sciences</a:t>
            </a:r>
            <a:r>
              <a:rPr lang="en-US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at </a:t>
            </a:r>
            <a:r>
              <a:rPr lang="en-US" sz="2000" b="1" dirty="0"/>
              <a:t>Marquette University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in Milwaukee, WI 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dirty="0"/>
              <a:t>on </a:t>
            </a:r>
            <a:r>
              <a:rPr lang="en-US" sz="2000" dirty="0" smtClean="0"/>
              <a:t>July 31, 2014</a:t>
            </a:r>
            <a:endParaRPr lang="en-US" sz="2000" dirty="0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564063" y="3421063"/>
          <a:ext cx="15875" cy="15875"/>
        </p:xfrm>
        <a:graphic>
          <a:graphicData uri="http://schemas.openxmlformats.org/presentationml/2006/ole">
            <p:oleObj spid="_x0000_s4107" name="Photo Editor Photo" r:id="rId5" imgW="15120" imgH="15120" progId="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52400"/>
            <a:ext cx="6096000" cy="1143000"/>
          </a:xfrm>
        </p:spPr>
        <p:txBody>
          <a:bodyPr/>
          <a:lstStyle/>
          <a:p>
            <a:r>
              <a:rPr lang="en-US" dirty="0" err="1" smtClean="0"/>
              <a:t>Lyapunov</a:t>
            </a:r>
            <a:r>
              <a:rPr lang="en-US" dirty="0" smtClean="0"/>
              <a:t> Exponents</a:t>
            </a:r>
          </a:p>
        </p:txBody>
      </p:sp>
      <p:pic>
        <p:nvPicPr>
          <p:cNvPr id="5" name="Picture 4" descr="fig05-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143000"/>
            <a:ext cx="5899856" cy="3947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5334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ym typeface="Symbol"/>
              </a:rPr>
              <a:t></a:t>
            </a:r>
            <a:r>
              <a:rPr lang="en-US" sz="3600" i="0" baseline="-25000" dirty="0" smtClean="0">
                <a:sym typeface="Symbol"/>
              </a:rPr>
              <a:t>1</a:t>
            </a:r>
            <a:r>
              <a:rPr lang="en-US" sz="3600" dirty="0" smtClean="0"/>
              <a:t> = &lt;</a:t>
            </a:r>
            <a:r>
              <a:rPr lang="en-US" sz="3600" i="0" dirty="0" smtClean="0"/>
              <a:t>log(</a:t>
            </a:r>
            <a:r>
              <a:rPr lang="el-GR" sz="3600" i="0" dirty="0" smtClean="0"/>
              <a:t>Δ</a:t>
            </a:r>
            <a:r>
              <a:rPr lang="en-US" sz="3600" dirty="0" err="1" smtClean="0"/>
              <a:t>R</a:t>
            </a:r>
            <a:r>
              <a:rPr lang="en-US" sz="3600" baseline="-25000" dirty="0" err="1" smtClean="0"/>
              <a:t>n</a:t>
            </a:r>
            <a:r>
              <a:rPr lang="en-US" sz="3600" dirty="0" smtClean="0"/>
              <a:t>/</a:t>
            </a:r>
            <a:r>
              <a:rPr lang="el-GR" sz="3600" i="0" dirty="0" smtClean="0"/>
              <a:t>Δ</a:t>
            </a:r>
            <a:r>
              <a:rPr lang="en-US" sz="3600" dirty="0" smtClean="0"/>
              <a:t>R</a:t>
            </a:r>
            <a:r>
              <a:rPr lang="en-US" sz="3600" i="0" baseline="-25000" dirty="0" smtClean="0"/>
              <a:t>0</a:t>
            </a:r>
            <a:r>
              <a:rPr lang="en-US" sz="3600" dirty="0" smtClean="0"/>
              <a:t>)&gt; / </a:t>
            </a:r>
            <a:r>
              <a:rPr lang="el-GR" sz="3600" i="0" dirty="0" smtClean="0"/>
              <a:t>Δ</a:t>
            </a:r>
            <a:r>
              <a:rPr lang="en-US" sz="3600" dirty="0" smtClean="0"/>
              <a:t>t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nykhlg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Other Chaos Topics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6324600" cy="5257800"/>
          </a:xfrm>
        </p:spPr>
        <p:txBody>
          <a:bodyPr/>
          <a:lstStyle/>
          <a:p>
            <a:r>
              <a:rPr lang="en-US" dirty="0" smtClean="0"/>
              <a:t>Limit cycles</a:t>
            </a:r>
          </a:p>
          <a:p>
            <a:r>
              <a:rPr lang="en-US" dirty="0" err="1" smtClean="0"/>
              <a:t>Quasiperiodicity</a:t>
            </a:r>
            <a:r>
              <a:rPr lang="en-US" dirty="0" smtClean="0"/>
              <a:t> and </a:t>
            </a:r>
            <a:r>
              <a:rPr lang="en-US" dirty="0" err="1" smtClean="0"/>
              <a:t>tori</a:t>
            </a:r>
            <a:endParaRPr lang="en-US" dirty="0" smtClean="0"/>
          </a:p>
          <a:p>
            <a:r>
              <a:rPr lang="en-US" dirty="0" err="1" smtClean="0"/>
              <a:t>Poincaré</a:t>
            </a:r>
            <a:r>
              <a:rPr lang="en-US" dirty="0" smtClean="0"/>
              <a:t> sections</a:t>
            </a:r>
          </a:p>
          <a:p>
            <a:r>
              <a:rPr lang="en-US" dirty="0" smtClean="0"/>
              <a:t>Transient chaos</a:t>
            </a:r>
          </a:p>
          <a:p>
            <a:r>
              <a:rPr lang="en-US" dirty="0" smtClean="0"/>
              <a:t>Intermittency</a:t>
            </a:r>
          </a:p>
          <a:p>
            <a:r>
              <a:rPr lang="en-US" dirty="0" smtClean="0"/>
              <a:t>Basins of attraction</a:t>
            </a:r>
          </a:p>
          <a:p>
            <a:r>
              <a:rPr lang="en-US" dirty="0" smtClean="0"/>
              <a:t>Bifurcations</a:t>
            </a:r>
          </a:p>
          <a:p>
            <a:r>
              <a:rPr lang="en-US" dirty="0" smtClean="0"/>
              <a:t>Routes to chaos</a:t>
            </a:r>
          </a:p>
          <a:p>
            <a:r>
              <a:rPr lang="en-US" dirty="0" smtClean="0"/>
              <a:t>Hidden attractors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"/>
            <a:ext cx="1905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0" y="1905000"/>
            <a:ext cx="6096000" cy="4724400"/>
          </a:xfrm>
        </p:spPr>
        <p:txBody>
          <a:bodyPr/>
          <a:lstStyle/>
          <a:p>
            <a:r>
              <a:rPr lang="en-US" sz="3600" dirty="0" smtClean="0"/>
              <a:t>Geometrical objects generally with non-integer dimension</a:t>
            </a:r>
          </a:p>
          <a:p>
            <a:r>
              <a:rPr lang="en-US" sz="3600" dirty="0" smtClean="0"/>
              <a:t>Self-similarity (contains infinite copies of itself)</a:t>
            </a:r>
          </a:p>
          <a:p>
            <a:r>
              <a:rPr lang="en-US" sz="3600" dirty="0" smtClean="0"/>
              <a:t>Structure on all scales (detail persists when zoomed arbitrarily)</a:t>
            </a:r>
            <a:endParaRPr lang="en-US" dirty="0" smtClean="0"/>
          </a:p>
        </p:txBody>
      </p:sp>
      <p:sp>
        <p:nvSpPr>
          <p:cNvPr id="92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14800" y="609600"/>
            <a:ext cx="2438400" cy="914400"/>
          </a:xfrm>
        </p:spPr>
        <p:txBody>
          <a:bodyPr/>
          <a:lstStyle/>
          <a:p>
            <a:r>
              <a:rPr lang="en-US" smtClean="0"/>
              <a:t>Fractals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6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86000"/>
            <a:ext cx="3954463" cy="3962400"/>
          </a:xfrm>
          <a:noFill/>
        </p:spPr>
      </p:pic>
      <p:pic>
        <p:nvPicPr>
          <p:cNvPr id="10243" name="Picture 3" descr="6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0"/>
            <a:ext cx="4343400" cy="3956050"/>
          </a:xfrm>
          <a:noFill/>
        </p:spPr>
      </p:pic>
      <p:pic>
        <p:nvPicPr>
          <p:cNvPr id="10244" name="Picture 4" descr="frac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228600"/>
            <a:ext cx="8915400" cy="162242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Fractal Types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066800"/>
            <a:ext cx="6096000" cy="5638800"/>
          </a:xfrm>
        </p:spPr>
        <p:txBody>
          <a:bodyPr/>
          <a:lstStyle/>
          <a:p>
            <a:r>
              <a:rPr lang="en-US" sz="3200" dirty="0" smtClean="0"/>
              <a:t>Deterministic / random</a:t>
            </a:r>
          </a:p>
          <a:p>
            <a:endParaRPr lang="en-US" sz="3200" dirty="0" smtClean="0"/>
          </a:p>
          <a:p>
            <a:r>
              <a:rPr lang="en-US" sz="3200" dirty="0" smtClean="0"/>
              <a:t>Exact self-similarity /  statistical self-similarity</a:t>
            </a:r>
          </a:p>
          <a:p>
            <a:endParaRPr lang="en-US" sz="3200" dirty="0" smtClean="0"/>
          </a:p>
          <a:p>
            <a:r>
              <a:rPr lang="en-US" sz="3200" dirty="0" smtClean="0"/>
              <a:t>Self-similar / self-affine</a:t>
            </a:r>
          </a:p>
          <a:p>
            <a:endParaRPr lang="en-US" sz="3200" dirty="0" smtClean="0"/>
          </a:p>
          <a:p>
            <a:r>
              <a:rPr lang="en-US" sz="3200" dirty="0" smtClean="0"/>
              <a:t>Fractal / </a:t>
            </a:r>
            <a:r>
              <a:rPr lang="en-US" sz="3200" dirty="0" err="1" smtClean="0"/>
              <a:t>prefractal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Mathematical / natural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6629400" cy="1143000"/>
          </a:xfrm>
        </p:spPr>
        <p:txBody>
          <a:bodyPr/>
          <a:lstStyle/>
          <a:p>
            <a:pPr algn="ctr"/>
            <a:r>
              <a:rPr lang="en-US" dirty="0" smtClean="0"/>
              <a:t>Cantor Set</a:t>
            </a:r>
          </a:p>
        </p:txBody>
      </p:sp>
      <p:pic>
        <p:nvPicPr>
          <p:cNvPr id="11267" name="Picture 4" descr="FIG11-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600200"/>
            <a:ext cx="6019800" cy="4495800"/>
          </a:xfrm>
          <a:noFill/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114800" y="6248400"/>
            <a:ext cx="366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D</a:t>
            </a:r>
            <a:r>
              <a:rPr lang="en-US"/>
              <a:t> = log 2 / log 3 = 0.6309…</a:t>
            </a:r>
          </a:p>
        </p:txBody>
      </p:sp>
      <p:sp>
        <p:nvSpPr>
          <p:cNvPr id="11269" name="Text Box 45"/>
          <p:cNvSpPr txBox="1">
            <a:spLocks noChangeArrowheads="1"/>
          </p:cNvSpPr>
          <p:nvPr/>
        </p:nvSpPr>
        <p:spPr bwMode="auto">
          <a:xfrm>
            <a:off x="3946525" y="1031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smtClean="0"/>
              <a:t>Cantor Curtains</a:t>
            </a:r>
          </a:p>
        </p:txBody>
      </p:sp>
      <p:pic>
        <p:nvPicPr>
          <p:cNvPr id="12291" name="Picture 5" descr="fig11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381125"/>
            <a:ext cx="5943600" cy="524827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dirty="0" smtClean="0"/>
              <a:t>Fractal Curves</a:t>
            </a:r>
          </a:p>
        </p:txBody>
      </p:sp>
      <p:pic>
        <p:nvPicPr>
          <p:cNvPr id="13315" name="Picture 5" descr="fig11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219200"/>
            <a:ext cx="6096000" cy="54102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dirty="0" err="1" smtClean="0"/>
              <a:t>Weisstrass</a:t>
            </a:r>
            <a:r>
              <a:rPr lang="en-US" dirty="0" smtClean="0"/>
              <a:t> Function</a:t>
            </a:r>
          </a:p>
        </p:txBody>
      </p:sp>
      <p:pic>
        <p:nvPicPr>
          <p:cNvPr id="14339" name="Picture 5" descr="FIG11-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447800"/>
            <a:ext cx="6096000" cy="5257800"/>
          </a:xfrm>
          <a:noFill/>
        </p:spPr>
      </p:pic>
      <p:pic>
        <p:nvPicPr>
          <p:cNvPr id="37892" name="Picture 4" descr="W_\alpha(x) = \sum_{n=0}^\infty b^{-n\alpha}\cos(b^nx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2485417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600200"/>
            <a:ext cx="6096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Name?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Affiliation?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Field?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Level of expertise?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Main interest?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/>
              <a:t>Chaos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/>
              <a:t>Fractals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/>
              <a:t>Power laws</a:t>
            </a:r>
            <a:endParaRPr lang="en-US" sz="3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smtClean="0"/>
              <a:t>Fractal Trees</a:t>
            </a:r>
          </a:p>
        </p:txBody>
      </p:sp>
      <p:pic>
        <p:nvPicPr>
          <p:cNvPr id="15363" name="Picture 5" descr="fig11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219200"/>
            <a:ext cx="6096000" cy="55626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smtClean="0"/>
              <a:t>Lindenmayer Systems</a:t>
            </a:r>
          </a:p>
        </p:txBody>
      </p:sp>
      <p:pic>
        <p:nvPicPr>
          <p:cNvPr id="16387" name="Picture 5" descr="fig11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143000"/>
            <a:ext cx="6096000" cy="5638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smtClean="0"/>
              <a:t>Fractal Gaskets</a:t>
            </a:r>
          </a:p>
        </p:txBody>
      </p:sp>
      <p:pic>
        <p:nvPicPr>
          <p:cNvPr id="17411" name="Picture 5" descr="fig11-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066800"/>
            <a:ext cx="6096000" cy="5715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6118225"/>
            <a:ext cx="3024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096000" cy="1143000"/>
          </a:xfrm>
        </p:spPr>
        <p:txBody>
          <a:bodyPr/>
          <a:lstStyle/>
          <a:p>
            <a:pPr algn="ctr"/>
            <a:r>
              <a:rPr lang="en-US" smtClean="0"/>
              <a:t>Natural Fractals</a:t>
            </a:r>
          </a:p>
        </p:txBody>
      </p:sp>
      <p:pic>
        <p:nvPicPr>
          <p:cNvPr id="18435" name="Picture 5" descr="fig11-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143000"/>
            <a:ext cx="5181600" cy="5638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algn="ctr"/>
            <a:r>
              <a:rPr lang="en-US" smtClean="0"/>
              <a:t>Fractal Dimension</a:t>
            </a:r>
          </a:p>
        </p:txBody>
      </p:sp>
      <p:pic>
        <p:nvPicPr>
          <p:cNvPr id="19459" name="Picture 5" descr="fig12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828800"/>
            <a:ext cx="8686800" cy="4367213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010400" cy="1143000"/>
          </a:xfrm>
        </p:spPr>
        <p:txBody>
          <a:bodyPr/>
          <a:lstStyle/>
          <a:p>
            <a:pPr algn="ctr"/>
            <a:r>
              <a:rPr lang="en-US" dirty="0" smtClean="0"/>
              <a:t>Other Fractal Topics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6324600" cy="5257800"/>
          </a:xfrm>
        </p:spPr>
        <p:txBody>
          <a:bodyPr/>
          <a:lstStyle/>
          <a:p>
            <a:r>
              <a:rPr lang="en-US" sz="3200" dirty="0" smtClean="0"/>
              <a:t>Julia sets</a:t>
            </a:r>
          </a:p>
          <a:p>
            <a:r>
              <a:rPr lang="en-US" sz="3200" dirty="0" smtClean="0"/>
              <a:t>Diffusion-limited aggregation</a:t>
            </a:r>
          </a:p>
          <a:p>
            <a:r>
              <a:rPr lang="en-US" sz="3200" dirty="0" smtClean="0"/>
              <a:t>Fractal landscapes</a:t>
            </a:r>
          </a:p>
          <a:p>
            <a:r>
              <a:rPr lang="en-US" sz="3200" dirty="0" err="1" smtClean="0"/>
              <a:t>Multifractals</a:t>
            </a:r>
            <a:endParaRPr lang="en-US" sz="3200" dirty="0" smtClean="0"/>
          </a:p>
          <a:p>
            <a:r>
              <a:rPr lang="en-US" sz="3200" dirty="0" err="1" smtClean="0"/>
              <a:t>Rényi</a:t>
            </a:r>
            <a:r>
              <a:rPr lang="en-US" sz="3200" dirty="0" smtClean="0"/>
              <a:t> (generalized) dimensions</a:t>
            </a:r>
          </a:p>
          <a:p>
            <a:r>
              <a:rPr lang="en-US" sz="3200" dirty="0" smtClean="0"/>
              <a:t>Iterated function systems</a:t>
            </a:r>
          </a:p>
          <a:p>
            <a:r>
              <a:rPr lang="en-US" sz="3200" dirty="0" smtClean="0"/>
              <a:t>Cellular automata</a:t>
            </a:r>
          </a:p>
          <a:p>
            <a:r>
              <a:rPr lang="en-US" sz="3200" dirty="0" err="1" smtClean="0"/>
              <a:t>Lindenmayer</a:t>
            </a:r>
            <a:r>
              <a:rPr lang="en-US" sz="3200" dirty="0" smtClean="0"/>
              <a:t> systems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Power Laws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143000"/>
            <a:ext cx="6096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i="1" dirty="0" smtClean="0"/>
              <a:t>y</a:t>
            </a:r>
            <a:r>
              <a:rPr lang="en-US" sz="3600" dirty="0" smtClean="0"/>
              <a:t> = </a:t>
            </a:r>
            <a:r>
              <a:rPr lang="en-US" sz="3600" i="1" dirty="0" smtClean="0"/>
              <a:t>x</a:t>
            </a:r>
            <a:r>
              <a:rPr lang="el-GR" sz="3600" i="1" baseline="30000" dirty="0" smtClean="0"/>
              <a:t>α</a:t>
            </a:r>
            <a:endParaRPr lang="en-US" sz="3600" i="1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log</a:t>
            </a:r>
            <a:r>
              <a:rPr lang="en-US" sz="3600" i="1" dirty="0" smtClean="0"/>
              <a:t> y = </a:t>
            </a:r>
            <a:r>
              <a:rPr lang="el-GR" sz="3600" i="1" dirty="0" smtClean="0"/>
              <a:t>α</a:t>
            </a:r>
            <a:r>
              <a:rPr lang="en-US" sz="3600" i="1" dirty="0" smtClean="0"/>
              <a:t> </a:t>
            </a:r>
            <a:r>
              <a:rPr lang="en-US" sz="3600" dirty="0" smtClean="0"/>
              <a:t>log</a:t>
            </a:r>
            <a:r>
              <a:rPr lang="en-US" sz="3600" i="1" dirty="0" smtClean="0"/>
              <a:t> x</a:t>
            </a:r>
          </a:p>
          <a:p>
            <a:pPr>
              <a:lnSpc>
                <a:spcPct val="90000"/>
              </a:lnSpc>
            </a:pPr>
            <a:r>
              <a:rPr lang="el-GR" sz="3600" i="1" dirty="0" smtClean="0"/>
              <a:t>α</a:t>
            </a:r>
            <a:r>
              <a:rPr lang="en-US" sz="3600" i="1" dirty="0" smtClean="0"/>
              <a:t> </a:t>
            </a:r>
            <a:r>
              <a:rPr lang="en-US" sz="3600" dirty="0" smtClean="0"/>
              <a:t>is the slope of the curve log y versus log </a:t>
            </a:r>
            <a:r>
              <a:rPr lang="en-US" sz="3600" i="1" dirty="0" smtClean="0"/>
              <a:t>x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Note that the integral of </a:t>
            </a:r>
            <a:r>
              <a:rPr lang="en-US" sz="3600" i="1" dirty="0" smtClean="0"/>
              <a:t>y</a:t>
            </a:r>
            <a:r>
              <a:rPr lang="en-US" sz="3600" dirty="0" smtClean="0"/>
              <a:t> from zero to infinity is infinite (not </a:t>
            </a:r>
            <a:r>
              <a:rPr lang="en-US" sz="3600" dirty="0" err="1" smtClean="0"/>
              <a:t>normalizable</a:t>
            </a:r>
            <a:r>
              <a:rPr lang="en-US" sz="3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Thus no probability distribution can be a true power law</a:t>
            </a:r>
          </a:p>
          <a:p>
            <a:pPr>
              <a:lnSpc>
                <a:spcPct val="90000"/>
              </a:lnSpc>
            </a:pPr>
            <a:endParaRPr lang="en-US" sz="3600" i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Connections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819400" y="990600"/>
          <a:ext cx="3505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1164134"/>
            <a:ext cx="2895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Chaos makes fractals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Fractals are the “fingerprints of chaos”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Fractals obey power laws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power is the dimension of the fractal</a:t>
            </a:r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143000"/>
            <a:ext cx="6096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 mean or standard deviation</a:t>
            </a:r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Scale invariant</a:t>
            </a:r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“Fat tail”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 descr="The image “http://web.cz3.nus.edu.sg/~chenk/gem2503_3/images/notes60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86200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76400" y="76200"/>
            <a:ext cx="6096000" cy="990600"/>
          </a:xfrm>
        </p:spPr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Power Laws (</a:t>
            </a:r>
            <a:r>
              <a:rPr lang="en-US" sz="4400" dirty="0" err="1" smtClean="0"/>
              <a:t>Zipf</a:t>
            </a:r>
            <a:r>
              <a:rPr lang="en-US" sz="4400" dirty="0" smtClean="0"/>
              <a:t>)</a:t>
            </a:r>
            <a:br>
              <a:rPr lang="en-US" sz="4400" dirty="0" smtClean="0"/>
            </a:br>
            <a:endParaRPr lang="en-US" sz="4400" dirty="0" smtClean="0"/>
          </a:p>
        </p:txBody>
      </p:sp>
      <p:pic>
        <p:nvPicPr>
          <p:cNvPr id="20484" name="Picture 4" descr="zip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143000"/>
            <a:ext cx="3048000" cy="2532063"/>
          </a:xfrm>
          <a:noFill/>
        </p:spPr>
      </p:pic>
      <p:pic>
        <p:nvPicPr>
          <p:cNvPr id="20485" name="Picture 6" descr="blacko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219200"/>
            <a:ext cx="3352800" cy="2527300"/>
          </a:xfrm>
          <a:noFill/>
        </p:spPr>
      </p:pic>
      <p:pic>
        <p:nvPicPr>
          <p:cNvPr id="20486" name="Picture 12" descr="The image “http://cs-www.bu.edu/faculty/crovella/paper-archive/TR-95-010/img30.gif” cannot be displayed, because it contains errors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81600" y="4191000"/>
            <a:ext cx="3409950" cy="2413000"/>
          </a:xfrm>
          <a:noFill/>
        </p:spPr>
      </p:pic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1371600" y="9144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Words in English Text</a:t>
            </a:r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5867400" y="83820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/>
              <a:t>Size of Power Outages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1295400" y="3733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Earthquake Magnitudes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5638800" y="3810000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Internet Document Accesses</a:t>
            </a:r>
          </a:p>
        </p:txBody>
      </p:sp>
      <p:sp>
        <p:nvSpPr>
          <p:cNvPr id="20491" name="Line 22"/>
          <p:cNvSpPr>
            <a:spLocks noChangeShapeType="1"/>
          </p:cNvSpPr>
          <p:nvPr/>
        </p:nvSpPr>
        <p:spPr bwMode="auto">
          <a:xfrm flipH="1" flipV="1">
            <a:off x="6477000" y="12954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96200" cy="1143000"/>
          </a:xfrm>
        </p:spPr>
        <p:txBody>
          <a:bodyPr/>
          <a:lstStyle/>
          <a:p>
            <a:r>
              <a:rPr lang="en-US" smtClean="0"/>
              <a:t>Other Examples of Power Laws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066800"/>
            <a:ext cx="6096000" cy="5791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Populations of cities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Size of moon craters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Size of solar flares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Size of computer files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Casualties in wars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Occurrence of personal names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Number of papers scientists write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Number of citations received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Sales of books, music, …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Individual wealth, personal income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Many others 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8200" y="1524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dirty="0" smtClean="0"/>
              <a:t>References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514600" y="1295400"/>
            <a:ext cx="6324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dirty="0" smtClean="0">
                <a:hlinkClick r:id="rId2"/>
              </a:rPr>
              <a:t>http://sprott.physics.wisc.edu/ </a:t>
            </a:r>
            <a:r>
              <a:rPr lang="en-US" dirty="0" smtClean="0">
                <a:hlinkClick r:id="rId2"/>
              </a:rPr>
              <a:t>lectures/sctpls14.pptx</a:t>
            </a:r>
            <a:r>
              <a:rPr lang="en-US" dirty="0" smtClean="0"/>
              <a:t> </a:t>
            </a:r>
            <a:r>
              <a:rPr lang="en-US" dirty="0" smtClean="0"/>
              <a:t>(this talk)</a:t>
            </a:r>
          </a:p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>
                <a:hlinkClick r:id="rId3"/>
              </a:rPr>
              <a:t>http://sprott.physics.wisc.edu/chaostsa/</a:t>
            </a:r>
            <a:r>
              <a:rPr lang="en-US" dirty="0" smtClean="0"/>
              <a:t> (my chaos textbook)</a:t>
            </a:r>
          </a:p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>
                <a:hlinkClick r:id="rId4"/>
              </a:rPr>
              <a:t>sprott@physics.wisc.edu</a:t>
            </a:r>
            <a:r>
              <a:rPr lang="en-US" dirty="0" smtClean="0"/>
              <a:t> (contact me)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Props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838200"/>
            <a:ext cx="6096000" cy="6019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String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Silly putty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Menger</a:t>
            </a:r>
            <a:r>
              <a:rPr lang="en-US" dirty="0" smtClean="0"/>
              <a:t> sponge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Sheet of paper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Rubber ball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2 copies of CTSA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3 copies of ICW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Coin to toss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Chaotic circuit / speaker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Driven chaotic pendulum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6477000" cy="1143000"/>
          </a:xfrm>
        </p:spPr>
        <p:txBody>
          <a:bodyPr/>
          <a:lstStyle/>
          <a:p>
            <a:pPr algn="ctr"/>
            <a:r>
              <a:rPr lang="en-US" dirty="0" smtClean="0"/>
              <a:t>Dynamical Systems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819400" y="990600"/>
          <a:ext cx="6096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Chaos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600200"/>
            <a:ext cx="6096000" cy="4876800"/>
          </a:xfrm>
        </p:spPr>
        <p:txBody>
          <a:bodyPr/>
          <a:lstStyle/>
          <a:p>
            <a:r>
              <a:rPr lang="en-US" sz="3600" dirty="0" smtClean="0"/>
              <a:t>Sensitive dependence on initial conditions</a:t>
            </a:r>
          </a:p>
          <a:p>
            <a:endParaRPr lang="en-US" sz="3600" dirty="0" smtClean="0"/>
          </a:p>
          <a:p>
            <a:r>
              <a:rPr lang="en-US" sz="3600" dirty="0" smtClean="0"/>
              <a:t>Topologically mixing</a:t>
            </a:r>
          </a:p>
          <a:p>
            <a:endParaRPr lang="en-US" sz="3600" dirty="0" smtClean="0"/>
          </a:p>
          <a:p>
            <a:r>
              <a:rPr lang="en-US" sz="3600" dirty="0" smtClean="0"/>
              <a:t>Dense periodic orbits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ctr"/>
            <a:r>
              <a:rPr lang="en-US" dirty="0" err="1" smtClean="0"/>
              <a:t>Heirarchy</a:t>
            </a:r>
            <a:r>
              <a:rPr lang="en-US" dirty="0" smtClean="0"/>
              <a:t> of Dynamical Behaviors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19200"/>
            <a:ext cx="6324600" cy="5410200"/>
          </a:xfrm>
        </p:spPr>
        <p:txBody>
          <a:bodyPr/>
          <a:lstStyle/>
          <a:p>
            <a:r>
              <a:rPr lang="en-US" sz="2400" dirty="0" smtClean="0"/>
              <a:t>Regular predictable (clocks, planets, tides)</a:t>
            </a:r>
          </a:p>
          <a:p>
            <a:r>
              <a:rPr lang="en-US" sz="2400" dirty="0" smtClean="0"/>
              <a:t>Regular unpredictable (coin toss)</a:t>
            </a:r>
          </a:p>
          <a:p>
            <a:r>
              <a:rPr lang="en-US" sz="2400" dirty="0" smtClean="0"/>
              <a:t>Transient chaos (pinball machine)</a:t>
            </a:r>
          </a:p>
          <a:p>
            <a:r>
              <a:rPr lang="en-US" sz="2400" dirty="0" smtClean="0"/>
              <a:t>Intermittent chaos (logistic map, </a:t>
            </a:r>
            <a:r>
              <a:rPr lang="en-US" sz="2400" i="1" dirty="0" smtClean="0"/>
              <a:t>A</a:t>
            </a:r>
            <a:r>
              <a:rPr lang="en-US" sz="2400" dirty="0" smtClean="0"/>
              <a:t> = 3.83)</a:t>
            </a:r>
          </a:p>
          <a:p>
            <a:r>
              <a:rPr lang="en-US" sz="2400" dirty="0" smtClean="0"/>
              <a:t>Narrow band chaos (</a:t>
            </a:r>
            <a:r>
              <a:rPr lang="en-US" sz="2400" dirty="0" err="1" smtClean="0"/>
              <a:t>Rössler</a:t>
            </a:r>
            <a:r>
              <a:rPr lang="en-US" sz="2400" dirty="0" smtClean="0"/>
              <a:t> system)</a:t>
            </a:r>
          </a:p>
          <a:p>
            <a:r>
              <a:rPr lang="en-US" sz="2400" dirty="0" smtClean="0"/>
              <a:t>Broad-band low-D chaos (Lorenz system)</a:t>
            </a:r>
          </a:p>
          <a:p>
            <a:r>
              <a:rPr lang="en-US" sz="2400" dirty="0" smtClean="0"/>
              <a:t>Broad-band high-D chaos (ANNs)</a:t>
            </a:r>
          </a:p>
          <a:p>
            <a:r>
              <a:rPr lang="en-US" sz="2400" dirty="0" smtClean="0"/>
              <a:t>Correlated (colored) noise (random walk)</a:t>
            </a:r>
          </a:p>
          <a:p>
            <a:r>
              <a:rPr lang="en-US" sz="2400" dirty="0" smtClean="0"/>
              <a:t>Pseudo-randomness (computer RNG)</a:t>
            </a:r>
          </a:p>
          <a:p>
            <a:r>
              <a:rPr lang="en-US" sz="2400" dirty="0" smtClean="0"/>
              <a:t>Random noise (radioactivity, radio ‘static’)</a:t>
            </a:r>
          </a:p>
          <a:p>
            <a:r>
              <a:rPr lang="en-US" sz="2400" dirty="0" smtClean="0"/>
              <a:t>Combination of the above (most real-world phenomena)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Chaotic Systems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19200"/>
            <a:ext cx="6096000" cy="5638800"/>
          </a:xfrm>
        </p:spPr>
        <p:txBody>
          <a:bodyPr/>
          <a:lstStyle/>
          <a:p>
            <a:r>
              <a:rPr lang="en-US" dirty="0" smtClean="0"/>
              <a:t>Discrete-time (iterated maps) / continuous time (ODEs)</a:t>
            </a:r>
          </a:p>
          <a:p>
            <a:endParaRPr lang="en-US" dirty="0" smtClean="0"/>
          </a:p>
          <a:p>
            <a:r>
              <a:rPr lang="en-US" dirty="0" smtClean="0"/>
              <a:t>Conservative / dissipative</a:t>
            </a:r>
          </a:p>
          <a:p>
            <a:endParaRPr lang="en-US" dirty="0" smtClean="0"/>
          </a:p>
          <a:p>
            <a:r>
              <a:rPr lang="en-US" dirty="0" smtClean="0"/>
              <a:t>Autonomous / non-autonomous</a:t>
            </a:r>
          </a:p>
          <a:p>
            <a:endParaRPr lang="en-US" dirty="0" smtClean="0"/>
          </a:p>
          <a:p>
            <a:r>
              <a:rPr lang="en-US" dirty="0" smtClean="0"/>
              <a:t>Chaotic / </a:t>
            </a:r>
            <a:r>
              <a:rPr lang="en-US" dirty="0" err="1" smtClean="0"/>
              <a:t>hyperchaotic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Regular / spatiotemporal chaos (cellular automata, PDEs)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6096000" cy="1143000"/>
          </a:xfrm>
        </p:spPr>
        <p:txBody>
          <a:bodyPr/>
          <a:lstStyle/>
          <a:p>
            <a:r>
              <a:rPr lang="en-US" dirty="0" smtClean="0"/>
              <a:t>Bifurcation Diagram for Chaotic Circuit</a:t>
            </a:r>
          </a:p>
        </p:txBody>
      </p:sp>
      <p:pic>
        <p:nvPicPr>
          <p:cNvPr id="34819" name="Picture 3" descr="ABSCHAOS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7432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2" name="abschao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562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3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0" fill="hold"/>
                                        <p:tgtEl>
                                          <p:spTgt spid="263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7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317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52400"/>
            <a:ext cx="6096000" cy="1143000"/>
          </a:xfrm>
        </p:spPr>
        <p:txBody>
          <a:bodyPr/>
          <a:lstStyle/>
          <a:p>
            <a:r>
              <a:rPr lang="en-US" dirty="0" smtClean="0"/>
              <a:t>Stretching and Folding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44958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81924" name="pendulum.avi">
            <a:hlinkClick r:id="" action="ppaction://ole?verb=0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752600"/>
            <a:ext cx="630936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81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33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2A56"/>
      </a:accent4>
      <a:accent5>
        <a:srgbClr val="E2F4FF"/>
      </a:accent5>
      <a:accent6>
        <a:srgbClr val="E7E7B9"/>
      </a:accent6>
      <a:hlink>
        <a:srgbClr val="800000"/>
      </a:hlink>
      <a:folHlink>
        <a:srgbClr val="CC99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13072</TotalTime>
  <Words>632</Words>
  <Application>Microsoft Office PowerPoint</Application>
  <PresentationFormat>On-screen Show (4:3)</PresentationFormat>
  <Paragraphs>193</Paragraphs>
  <Slides>34</Slides>
  <Notes>7</Notes>
  <HiddenSlides>1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Monotype Sorts</vt:lpstr>
      <vt:lpstr>Times New Roman</vt:lpstr>
      <vt:lpstr>Symbol</vt:lpstr>
      <vt:lpstr>Default Design</vt:lpstr>
      <vt:lpstr>Photo Editor Photo</vt:lpstr>
      <vt:lpstr>Workshop on Chaos, Fractals, and Power Laws</vt:lpstr>
      <vt:lpstr>Introductions</vt:lpstr>
      <vt:lpstr>Connections</vt:lpstr>
      <vt:lpstr>Dynamical Systems</vt:lpstr>
      <vt:lpstr>Chaos</vt:lpstr>
      <vt:lpstr>Heirarchy of Dynamical Behaviors</vt:lpstr>
      <vt:lpstr>Chaotic Systems</vt:lpstr>
      <vt:lpstr>Bifurcation Diagram for Chaotic Circuit</vt:lpstr>
      <vt:lpstr>Stretching and Folding</vt:lpstr>
      <vt:lpstr>Lyapunov Exponents</vt:lpstr>
      <vt:lpstr>Slide 11</vt:lpstr>
      <vt:lpstr>Other Chaos Topics</vt:lpstr>
      <vt:lpstr>Fractals</vt:lpstr>
      <vt:lpstr>Slide 14</vt:lpstr>
      <vt:lpstr>Fractal Types</vt:lpstr>
      <vt:lpstr>Cantor Set</vt:lpstr>
      <vt:lpstr>Cantor Curtains</vt:lpstr>
      <vt:lpstr>Fractal Curves</vt:lpstr>
      <vt:lpstr>Weisstrass Function</vt:lpstr>
      <vt:lpstr>Fractal Trees</vt:lpstr>
      <vt:lpstr>Lindenmayer Systems</vt:lpstr>
      <vt:lpstr>Fractal Gaskets</vt:lpstr>
      <vt:lpstr>Slide 23</vt:lpstr>
      <vt:lpstr>Slide 24</vt:lpstr>
      <vt:lpstr>Slide 25</vt:lpstr>
      <vt:lpstr>Natural Fractals</vt:lpstr>
      <vt:lpstr>Fractal Dimension</vt:lpstr>
      <vt:lpstr>Other Fractal Topics</vt:lpstr>
      <vt:lpstr>Power Laws</vt:lpstr>
      <vt:lpstr>Other Properties</vt:lpstr>
      <vt:lpstr> Power Laws (Zipf) </vt:lpstr>
      <vt:lpstr>Other Examples of Power Laws</vt:lpstr>
      <vt:lpstr>Slide 33</vt:lpstr>
      <vt:lpstr>Props</vt:lpstr>
    </vt:vector>
  </TitlesOfParts>
  <Company>UW-Madison Plasma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SCTPLS Workshop on Self-organization</dc:title>
  <dc:creator>J. C. Sprott</dc:creator>
  <cp:lastModifiedBy>Clint</cp:lastModifiedBy>
  <cp:revision>209</cp:revision>
  <cp:lastPrinted>1997-05-28T20:34:04Z</cp:lastPrinted>
  <dcterms:created xsi:type="dcterms:W3CDTF">1997-05-28T16:58:32Z</dcterms:created>
  <dcterms:modified xsi:type="dcterms:W3CDTF">2014-07-31T23:14:45Z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sprott@juno.physics.wisc.edu</vt:lpwstr>
  </property>
  <property fmtid="{D5CDD505-2E9C-101B-9397-08002B2CF9AE}" pid="8" name="HomePage">
    <vt:lpwstr>http://sprott.physics.wisc.edu/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C:\WEB\lectures</vt:lpwstr>
  </property>
</Properties>
</file>