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7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5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2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0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5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3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C79FE-2990-4FEB-8716-CDF63B59BED4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F8D83-4C0E-4D4B-8179-9377B27AD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5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rott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Julien Sprott</dc:creator>
  <cp:lastModifiedBy>Julien Sprott</cp:lastModifiedBy>
  <cp:revision>2</cp:revision>
  <dcterms:created xsi:type="dcterms:W3CDTF">2016-01-07T06:31:02Z</dcterms:created>
  <dcterms:modified xsi:type="dcterms:W3CDTF">2016-01-07T06:45:55Z</dcterms:modified>
</cp:coreProperties>
</file>