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6368-DC48-408A-AB77-C5F3F124C126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FC151-BF5B-4EDA-A361-AF18025BD0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2133600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/>
              <a:t>WANTED</a:t>
            </a:r>
            <a:br>
              <a:rPr lang="en-US" sz="7200" b="1" dirty="0" smtClean="0"/>
            </a:br>
            <a:r>
              <a:rPr lang="en-US" sz="4000" b="1" dirty="0" smtClean="0"/>
              <a:t>For violations of the</a:t>
            </a:r>
            <a:br>
              <a:rPr lang="en-US" sz="4000" b="1" dirty="0" smtClean="0"/>
            </a:br>
            <a:r>
              <a:rPr lang="en-US" sz="4000" b="1" dirty="0" smtClean="0"/>
              <a:t> Laws of Physics</a:t>
            </a:r>
            <a:endParaRPr lang="en-US" sz="4000" b="1" dirty="0"/>
          </a:p>
        </p:txBody>
      </p:sp>
      <p:pic>
        <p:nvPicPr>
          <p:cNvPr id="4" name="Picture 3" descr="visa1.jp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3505200" y="2209800"/>
            <a:ext cx="2514600" cy="251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4800600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Prof. Clint </a:t>
            </a:r>
            <a:r>
              <a:rPr lang="en-US" sz="2400" dirty="0" err="1" smtClean="0"/>
              <a:t>Sprott</a:t>
            </a:r>
            <a:endParaRPr lang="en-US" sz="2400" dirty="0" smtClean="0"/>
          </a:p>
          <a:p>
            <a:pPr algn="ctr"/>
            <a:r>
              <a:rPr lang="en-US" sz="2400" dirty="0" smtClean="0"/>
              <a:t>DOB: September 16, 1942</a:t>
            </a:r>
          </a:p>
          <a:p>
            <a:pPr algn="ctr"/>
            <a:r>
              <a:rPr lang="en-US" sz="2400" dirty="0" smtClean="0"/>
              <a:t>Height: 6’ 0”</a:t>
            </a:r>
          </a:p>
          <a:p>
            <a:pPr algn="ctr"/>
            <a:r>
              <a:rPr lang="en-US" sz="2400" dirty="0" smtClean="0"/>
              <a:t>Weight: 165 lbs</a:t>
            </a:r>
          </a:p>
          <a:p>
            <a:pPr algn="ctr"/>
            <a:r>
              <a:rPr lang="en-US" sz="2400" dirty="0" smtClean="0"/>
              <a:t>$1M REWARD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WANTED For violations of the  Laws of Physics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WANTED For violations of the  Laws of Physics</dc:title>
  <dc:creator>Clint</dc:creator>
  <cp:lastModifiedBy>Clint</cp:lastModifiedBy>
  <cp:revision>2</cp:revision>
  <dcterms:created xsi:type="dcterms:W3CDTF">2014-08-27T21:54:20Z</dcterms:created>
  <dcterms:modified xsi:type="dcterms:W3CDTF">2014-08-27T22:06:35Z</dcterms:modified>
</cp:coreProperties>
</file>